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3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0503"/>
    <a:srgbClr val="B60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DCE4CF-0292-4447-9F3E-8FF6A9D831AD}" v="2" dt="2024-12-13T14:12:30.72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17"/>
    <p:restoredTop sz="93310"/>
  </p:normalViewPr>
  <p:slideViewPr>
    <p:cSldViewPr>
      <p:cViewPr varScale="1">
        <p:scale>
          <a:sx n="54" d="100"/>
          <a:sy n="54" d="100"/>
        </p:scale>
        <p:origin x="86" y="13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in Hillström" userId="7be9bd3d-3d99-45db-a198-01ee32b5ff4b" providerId="ADAL" clId="{E7FA2E73-25DF-5B48-9E60-090BEBAFA52E}"/>
    <pc:docChg chg="undo custSel modSld">
      <pc:chgData name="Malin Hillström" userId="7be9bd3d-3d99-45db-a198-01ee32b5ff4b" providerId="ADAL" clId="{E7FA2E73-25DF-5B48-9E60-090BEBAFA52E}" dt="2024-10-30T08:14:26.466" v="318" actId="2711"/>
      <pc:docMkLst>
        <pc:docMk/>
      </pc:docMkLst>
      <pc:sldChg chg="modSp mod">
        <pc:chgData name="Malin Hillström" userId="7be9bd3d-3d99-45db-a198-01ee32b5ff4b" providerId="ADAL" clId="{E7FA2E73-25DF-5B48-9E60-090BEBAFA52E}" dt="2024-10-30T07:43:50.935" v="11" actId="2711"/>
        <pc:sldMkLst>
          <pc:docMk/>
          <pc:sldMk cId="0" sldId="260"/>
        </pc:sldMkLst>
        <pc:spChg chg="mod">
          <ac:chgData name="Malin Hillström" userId="7be9bd3d-3d99-45db-a198-01ee32b5ff4b" providerId="ADAL" clId="{E7FA2E73-25DF-5B48-9E60-090BEBAFA52E}" dt="2024-10-30T07:43:50.935" v="11" actId="2711"/>
          <ac:spMkLst>
            <pc:docMk/>
            <pc:sldMk cId="0" sldId="260"/>
            <ac:spMk id="6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3:31.370" v="7" actId="2711"/>
          <ac:spMkLst>
            <pc:docMk/>
            <pc:sldMk cId="0" sldId="260"/>
            <ac:spMk id="1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3:20.247" v="5" actId="2711"/>
          <ac:spMkLst>
            <pc:docMk/>
            <pc:sldMk cId="0" sldId="260"/>
            <ac:spMk id="28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3:40.969" v="9" actId="2711"/>
          <ac:spMkLst>
            <pc:docMk/>
            <pc:sldMk cId="0" sldId="260"/>
            <ac:spMk id="29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7:44:15.420" v="15" actId="20577"/>
        <pc:sldMkLst>
          <pc:docMk/>
          <pc:sldMk cId="0" sldId="261"/>
        </pc:sldMkLst>
        <pc:spChg chg="mod">
          <ac:chgData name="Malin Hillström" userId="7be9bd3d-3d99-45db-a198-01ee32b5ff4b" providerId="ADAL" clId="{E7FA2E73-25DF-5B48-9E60-090BEBAFA52E}" dt="2024-10-30T07:44:15.420" v="15" actId="20577"/>
          <ac:spMkLst>
            <pc:docMk/>
            <pc:sldMk cId="0" sldId="261"/>
            <ac:spMk id="6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7:46:57.830" v="39" actId="2711"/>
        <pc:sldMkLst>
          <pc:docMk/>
          <pc:sldMk cId="0" sldId="262"/>
        </pc:sldMkLst>
        <pc:spChg chg="mod">
          <ac:chgData name="Malin Hillström" userId="7be9bd3d-3d99-45db-a198-01ee32b5ff4b" providerId="ADAL" clId="{E7FA2E73-25DF-5B48-9E60-090BEBAFA52E}" dt="2024-10-30T07:45:36.302" v="23" actId="2711"/>
          <ac:spMkLst>
            <pc:docMk/>
            <pc:sldMk cId="0" sldId="262"/>
            <ac:spMk id="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5:46.646" v="25" actId="2711"/>
          <ac:spMkLst>
            <pc:docMk/>
            <pc:sldMk cId="0" sldId="262"/>
            <ac:spMk id="6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6:57.830" v="39" actId="2711"/>
          <ac:spMkLst>
            <pc:docMk/>
            <pc:sldMk cId="0" sldId="262"/>
            <ac:spMk id="10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6:48.543" v="37" actId="2711"/>
          <ac:spMkLst>
            <pc:docMk/>
            <pc:sldMk cId="0" sldId="262"/>
            <ac:spMk id="12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6:39.223" v="35" actId="2711"/>
          <ac:spMkLst>
            <pc:docMk/>
            <pc:sldMk cId="0" sldId="262"/>
            <ac:spMk id="13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5:56.493" v="27" actId="2711"/>
          <ac:spMkLst>
            <pc:docMk/>
            <pc:sldMk cId="0" sldId="262"/>
            <ac:spMk id="14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6:11.227" v="29" actId="2711"/>
          <ac:spMkLst>
            <pc:docMk/>
            <pc:sldMk cId="0" sldId="262"/>
            <ac:spMk id="1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6:20.856" v="31" actId="2711"/>
          <ac:spMkLst>
            <pc:docMk/>
            <pc:sldMk cId="0" sldId="262"/>
            <ac:spMk id="16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6:29.945" v="33" actId="2711"/>
          <ac:spMkLst>
            <pc:docMk/>
            <pc:sldMk cId="0" sldId="262"/>
            <ac:spMk id="17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5:20.075" v="21" actId="20577"/>
          <ac:spMkLst>
            <pc:docMk/>
            <pc:sldMk cId="0" sldId="262"/>
            <ac:spMk id="18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4:28.316" v="17" actId="2711"/>
          <ac:spMkLst>
            <pc:docMk/>
            <pc:sldMk cId="0" sldId="262"/>
            <ac:spMk id="32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7:49:37.996" v="60" actId="2711"/>
        <pc:sldMkLst>
          <pc:docMk/>
          <pc:sldMk cId="0" sldId="263"/>
        </pc:sldMkLst>
        <pc:spChg chg="mod">
          <ac:chgData name="Malin Hillström" userId="7be9bd3d-3d99-45db-a198-01ee32b5ff4b" providerId="ADAL" clId="{E7FA2E73-25DF-5B48-9E60-090BEBAFA52E}" dt="2024-10-30T07:49:06.067" v="52" actId="2711"/>
          <ac:spMkLst>
            <pc:docMk/>
            <pc:sldMk cId="0" sldId="263"/>
            <ac:spMk id="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8:43.446" v="48" actId="2711"/>
          <ac:spMkLst>
            <pc:docMk/>
            <pc:sldMk cId="0" sldId="263"/>
            <ac:spMk id="6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9:18.819" v="56" actId="122"/>
          <ac:spMkLst>
            <pc:docMk/>
            <pc:sldMk cId="0" sldId="263"/>
            <ac:spMk id="7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8:55.568" v="50" actId="2711"/>
          <ac:spMkLst>
            <pc:docMk/>
            <pc:sldMk cId="0" sldId="263"/>
            <ac:spMk id="8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9:29.865" v="58" actId="2711"/>
          <ac:spMkLst>
            <pc:docMk/>
            <pc:sldMk cId="0" sldId="263"/>
            <ac:spMk id="10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9:37.996" v="60" actId="2711"/>
          <ac:spMkLst>
            <pc:docMk/>
            <pc:sldMk cId="0" sldId="263"/>
            <ac:spMk id="11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7:35.006" v="43" actId="2711"/>
          <ac:spMkLst>
            <pc:docMk/>
            <pc:sldMk cId="0" sldId="263"/>
            <ac:spMk id="27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8:30.805" v="46" actId="2711"/>
          <ac:spMkLst>
            <pc:docMk/>
            <pc:sldMk cId="0" sldId="263"/>
            <ac:spMk id="28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7:20.729" v="41" actId="2711"/>
          <ac:spMkLst>
            <pc:docMk/>
            <pc:sldMk cId="0" sldId="263"/>
            <ac:spMk id="36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7:51:25.932" v="78" actId="2711"/>
        <pc:sldMkLst>
          <pc:docMk/>
          <pc:sldMk cId="0" sldId="264"/>
        </pc:sldMkLst>
        <pc:spChg chg="mod">
          <ac:chgData name="Malin Hillström" userId="7be9bd3d-3d99-45db-a198-01ee32b5ff4b" providerId="ADAL" clId="{E7FA2E73-25DF-5B48-9E60-090BEBAFA52E}" dt="2024-10-30T07:50:35.909" v="68" actId="2711"/>
          <ac:spMkLst>
            <pc:docMk/>
            <pc:sldMk cId="0" sldId="264"/>
            <ac:spMk id="7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1:15.504" v="76" actId="2711"/>
          <ac:spMkLst>
            <pc:docMk/>
            <pc:sldMk cId="0" sldId="264"/>
            <ac:spMk id="8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1:25.932" v="78" actId="2711"/>
          <ac:spMkLst>
            <pc:docMk/>
            <pc:sldMk cId="0" sldId="264"/>
            <ac:spMk id="9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0:55.252" v="72" actId="2711"/>
          <ac:spMkLst>
            <pc:docMk/>
            <pc:sldMk cId="0" sldId="264"/>
            <ac:spMk id="10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0:45.716" v="70" actId="2711"/>
          <ac:spMkLst>
            <pc:docMk/>
            <pc:sldMk cId="0" sldId="264"/>
            <ac:spMk id="11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1:05.799" v="74" actId="2711"/>
          <ac:spMkLst>
            <pc:docMk/>
            <pc:sldMk cId="0" sldId="264"/>
            <ac:spMk id="29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0:23.903" v="66" actId="20577"/>
          <ac:spMkLst>
            <pc:docMk/>
            <pc:sldMk cId="0" sldId="264"/>
            <ac:spMk id="30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49:50.225" v="62" actId="2711"/>
          <ac:spMkLst>
            <pc:docMk/>
            <pc:sldMk cId="0" sldId="264"/>
            <ac:spMk id="31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7:52:48.683" v="91" actId="167"/>
        <pc:sldMkLst>
          <pc:docMk/>
          <pc:sldMk cId="0" sldId="265"/>
        </pc:sldMkLst>
        <pc:spChg chg="mod">
          <ac:chgData name="Malin Hillström" userId="7be9bd3d-3d99-45db-a198-01ee32b5ff4b" providerId="ADAL" clId="{E7FA2E73-25DF-5B48-9E60-090BEBAFA52E}" dt="2024-10-30T07:52:06.049" v="83" actId="167"/>
          <ac:spMkLst>
            <pc:docMk/>
            <pc:sldMk cId="0" sldId="265"/>
            <ac:spMk id="18" creationId="{74D1E89E-BC45-FC17-AC52-DB74D642E7CA}"/>
          </ac:spMkLst>
        </pc:spChg>
        <pc:spChg chg="mod">
          <ac:chgData name="Malin Hillström" userId="7be9bd3d-3d99-45db-a198-01ee32b5ff4b" providerId="ADAL" clId="{E7FA2E73-25DF-5B48-9E60-090BEBAFA52E}" dt="2024-10-30T07:52:12.084" v="84" actId="167"/>
          <ac:spMkLst>
            <pc:docMk/>
            <pc:sldMk cId="0" sldId="265"/>
            <ac:spMk id="20" creationId="{11671E7D-67B0-D987-5072-3048C25789B9}"/>
          </ac:spMkLst>
        </pc:spChg>
        <pc:spChg chg="mod">
          <ac:chgData name="Malin Hillström" userId="7be9bd3d-3d99-45db-a198-01ee32b5ff4b" providerId="ADAL" clId="{E7FA2E73-25DF-5B48-9E60-090BEBAFA52E}" dt="2024-10-30T07:52:29.585" v="87" actId="167"/>
          <ac:spMkLst>
            <pc:docMk/>
            <pc:sldMk cId="0" sldId="265"/>
            <ac:spMk id="21" creationId="{A0AC49A7-65FA-C7B4-6CE7-36A052662B46}"/>
          </ac:spMkLst>
        </pc:spChg>
        <pc:spChg chg="mod">
          <ac:chgData name="Malin Hillström" userId="7be9bd3d-3d99-45db-a198-01ee32b5ff4b" providerId="ADAL" clId="{E7FA2E73-25DF-5B48-9E60-090BEBAFA52E}" dt="2024-10-30T07:52:44.994" v="90" actId="167"/>
          <ac:spMkLst>
            <pc:docMk/>
            <pc:sldMk cId="0" sldId="265"/>
            <ac:spMk id="22" creationId="{4E7AAA65-DD92-C646-23BC-8D56DEDFD617}"/>
          </ac:spMkLst>
        </pc:spChg>
        <pc:picChg chg="mod">
          <ac:chgData name="Malin Hillström" userId="7be9bd3d-3d99-45db-a198-01ee32b5ff4b" providerId="ADAL" clId="{E7FA2E73-25DF-5B48-9E60-090BEBAFA52E}" dt="2024-10-30T07:52:48.683" v="91" actId="167"/>
          <ac:picMkLst>
            <pc:docMk/>
            <pc:sldMk cId="0" sldId="265"/>
            <ac:picMk id="3" creationId="{00000000-0000-0000-0000-000000000000}"/>
          </ac:picMkLst>
        </pc:picChg>
      </pc:sldChg>
      <pc:sldChg chg="modSp mod">
        <pc:chgData name="Malin Hillström" userId="7be9bd3d-3d99-45db-a198-01ee32b5ff4b" providerId="ADAL" clId="{E7FA2E73-25DF-5B48-9E60-090BEBAFA52E}" dt="2024-10-30T07:53:10.713" v="95" actId="2711"/>
        <pc:sldMkLst>
          <pc:docMk/>
          <pc:sldMk cId="0" sldId="266"/>
        </pc:sldMkLst>
        <pc:spChg chg="mod">
          <ac:chgData name="Malin Hillström" userId="7be9bd3d-3d99-45db-a198-01ee32b5ff4b" providerId="ADAL" clId="{E7FA2E73-25DF-5B48-9E60-090BEBAFA52E}" dt="2024-10-30T07:53:10.713" v="95" actId="2711"/>
          <ac:spMkLst>
            <pc:docMk/>
            <pc:sldMk cId="0" sldId="266"/>
            <ac:spMk id="3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3:00.187" v="93" actId="2711"/>
          <ac:spMkLst>
            <pc:docMk/>
            <pc:sldMk cId="0" sldId="266"/>
            <ac:spMk id="4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7:53:52.986" v="101" actId="2711"/>
        <pc:sldMkLst>
          <pc:docMk/>
          <pc:sldMk cId="0" sldId="267"/>
        </pc:sldMkLst>
        <pc:spChg chg="mod">
          <ac:chgData name="Malin Hillström" userId="7be9bd3d-3d99-45db-a198-01ee32b5ff4b" providerId="ADAL" clId="{E7FA2E73-25DF-5B48-9E60-090BEBAFA52E}" dt="2024-10-30T07:53:32.453" v="99" actId="2711"/>
          <ac:spMkLst>
            <pc:docMk/>
            <pc:sldMk cId="0" sldId="267"/>
            <ac:spMk id="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3:52.986" v="101" actId="2711"/>
          <ac:spMkLst>
            <pc:docMk/>
            <pc:sldMk cId="0" sldId="267"/>
            <ac:spMk id="7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3:24.129" v="97" actId="2711"/>
          <ac:spMkLst>
            <pc:docMk/>
            <pc:sldMk cId="0" sldId="267"/>
            <ac:spMk id="23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7:57:17.768" v="135" actId="2711"/>
        <pc:sldMkLst>
          <pc:docMk/>
          <pc:sldMk cId="0" sldId="268"/>
        </pc:sldMkLst>
        <pc:spChg chg="mod">
          <ac:chgData name="Malin Hillström" userId="7be9bd3d-3d99-45db-a198-01ee32b5ff4b" providerId="ADAL" clId="{E7FA2E73-25DF-5B48-9E60-090BEBAFA52E}" dt="2024-10-30T07:56:26.659" v="125" actId="2711"/>
          <ac:spMkLst>
            <pc:docMk/>
            <pc:sldMk cId="0" sldId="268"/>
            <ac:spMk id="4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6:36.388" v="127" actId="2711"/>
          <ac:spMkLst>
            <pc:docMk/>
            <pc:sldMk cId="0" sldId="268"/>
            <ac:spMk id="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7:07.382" v="133" actId="2711"/>
          <ac:spMkLst>
            <pc:docMk/>
            <pc:sldMk cId="0" sldId="268"/>
            <ac:spMk id="6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7:17.768" v="135" actId="2711"/>
          <ac:spMkLst>
            <pc:docMk/>
            <pc:sldMk cId="0" sldId="268"/>
            <ac:spMk id="7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6:57.197" v="131" actId="2711"/>
          <ac:spMkLst>
            <pc:docMk/>
            <pc:sldMk cId="0" sldId="268"/>
            <ac:spMk id="8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6:47.755" v="129" actId="2711"/>
          <ac:spMkLst>
            <pc:docMk/>
            <pc:sldMk cId="0" sldId="268"/>
            <ac:spMk id="9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4:10.803" v="103" actId="2711"/>
          <ac:spMkLst>
            <pc:docMk/>
            <pc:sldMk cId="0" sldId="268"/>
            <ac:spMk id="1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4:30.777" v="105" actId="2711"/>
          <ac:spMkLst>
            <pc:docMk/>
            <pc:sldMk cId="0" sldId="268"/>
            <ac:spMk id="17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4:43.127" v="107" actId="2711"/>
          <ac:spMkLst>
            <pc:docMk/>
            <pc:sldMk cId="0" sldId="268"/>
            <ac:spMk id="18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4:52.706" v="109" actId="2711"/>
          <ac:spMkLst>
            <pc:docMk/>
            <pc:sldMk cId="0" sldId="268"/>
            <ac:spMk id="19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5:01.581" v="111" actId="2711"/>
          <ac:spMkLst>
            <pc:docMk/>
            <pc:sldMk cId="0" sldId="268"/>
            <ac:spMk id="20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5:10.702" v="113" actId="2711"/>
          <ac:spMkLst>
            <pc:docMk/>
            <pc:sldMk cId="0" sldId="268"/>
            <ac:spMk id="21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5:39.192" v="117" actId="2711"/>
          <ac:spMkLst>
            <pc:docMk/>
            <pc:sldMk cId="0" sldId="268"/>
            <ac:spMk id="23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5:54.051" v="119" actId="2711"/>
          <ac:spMkLst>
            <pc:docMk/>
            <pc:sldMk cId="0" sldId="268"/>
            <ac:spMk id="24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6:15.589" v="123" actId="2711"/>
          <ac:spMkLst>
            <pc:docMk/>
            <pc:sldMk cId="0" sldId="268"/>
            <ac:spMk id="26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5:28.651" v="115" actId="2711"/>
          <ac:spMkLst>
            <pc:docMk/>
            <pc:sldMk cId="0" sldId="268"/>
            <ac:spMk id="28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7:57:43.878" v="140" actId="20577"/>
        <pc:sldMkLst>
          <pc:docMk/>
          <pc:sldMk cId="0" sldId="269"/>
        </pc:sldMkLst>
        <pc:spChg chg="mod">
          <ac:chgData name="Malin Hillström" userId="7be9bd3d-3d99-45db-a198-01ee32b5ff4b" providerId="ADAL" clId="{E7FA2E73-25DF-5B48-9E60-090BEBAFA52E}" dt="2024-10-30T07:57:43.878" v="140" actId="20577"/>
          <ac:spMkLst>
            <pc:docMk/>
            <pc:sldMk cId="0" sldId="269"/>
            <ac:spMk id="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7:30.802" v="137" actId="2711"/>
          <ac:spMkLst>
            <pc:docMk/>
            <pc:sldMk cId="0" sldId="269"/>
            <ac:spMk id="6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7:59:25.903" v="155" actId="20577"/>
        <pc:sldMkLst>
          <pc:docMk/>
          <pc:sldMk cId="0" sldId="270"/>
        </pc:sldMkLst>
        <pc:spChg chg="mod">
          <ac:chgData name="Malin Hillström" userId="7be9bd3d-3d99-45db-a198-01ee32b5ff4b" providerId="ADAL" clId="{E7FA2E73-25DF-5B48-9E60-090BEBAFA52E}" dt="2024-10-30T07:59:25.903" v="155" actId="20577"/>
          <ac:spMkLst>
            <pc:docMk/>
            <pc:sldMk cId="0" sldId="270"/>
            <ac:spMk id="3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8:36.197" v="149" actId="20577"/>
          <ac:spMkLst>
            <pc:docMk/>
            <pc:sldMk cId="0" sldId="270"/>
            <ac:spMk id="4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7:58:30.991" v="148" actId="2711"/>
          <ac:spMkLst>
            <pc:docMk/>
            <pc:sldMk cId="0" sldId="270"/>
            <ac:spMk id="5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8:00:00.879" v="163" actId="20577"/>
        <pc:sldMkLst>
          <pc:docMk/>
          <pc:sldMk cId="0" sldId="271"/>
        </pc:sldMkLst>
        <pc:spChg chg="mod">
          <ac:chgData name="Malin Hillström" userId="7be9bd3d-3d99-45db-a198-01ee32b5ff4b" providerId="ADAL" clId="{E7FA2E73-25DF-5B48-9E60-090BEBAFA52E}" dt="2024-10-30T08:00:00.879" v="163" actId="20577"/>
          <ac:spMkLst>
            <pc:docMk/>
            <pc:sldMk cId="0" sldId="271"/>
            <ac:spMk id="12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8:00:35.160" v="167" actId="2711"/>
        <pc:sldMkLst>
          <pc:docMk/>
          <pc:sldMk cId="0" sldId="272"/>
        </pc:sldMkLst>
        <pc:spChg chg="mod">
          <ac:chgData name="Malin Hillström" userId="7be9bd3d-3d99-45db-a198-01ee32b5ff4b" providerId="ADAL" clId="{E7FA2E73-25DF-5B48-9E60-090BEBAFA52E}" dt="2024-10-30T08:00:24.732" v="165" actId="2711"/>
          <ac:spMkLst>
            <pc:docMk/>
            <pc:sldMk cId="0" sldId="272"/>
            <ac:spMk id="9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0:35.160" v="167" actId="2711"/>
          <ac:spMkLst>
            <pc:docMk/>
            <pc:sldMk cId="0" sldId="272"/>
            <ac:spMk id="10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8:01:04.711" v="171" actId="2711"/>
        <pc:sldMkLst>
          <pc:docMk/>
          <pc:sldMk cId="0" sldId="273"/>
        </pc:sldMkLst>
        <pc:spChg chg="mod">
          <ac:chgData name="Malin Hillström" userId="7be9bd3d-3d99-45db-a198-01ee32b5ff4b" providerId="ADAL" clId="{E7FA2E73-25DF-5B48-9E60-090BEBAFA52E}" dt="2024-10-30T08:00:56.662" v="169" actId="2711"/>
          <ac:spMkLst>
            <pc:docMk/>
            <pc:sldMk cId="0" sldId="273"/>
            <ac:spMk id="34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1:04.711" v="171" actId="2711"/>
          <ac:spMkLst>
            <pc:docMk/>
            <pc:sldMk cId="0" sldId="273"/>
            <ac:spMk id="35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8:02:47.548" v="186" actId="122"/>
        <pc:sldMkLst>
          <pc:docMk/>
          <pc:sldMk cId="0" sldId="274"/>
        </pc:sldMkLst>
        <pc:spChg chg="mod">
          <ac:chgData name="Malin Hillström" userId="7be9bd3d-3d99-45db-a198-01ee32b5ff4b" providerId="ADAL" clId="{E7FA2E73-25DF-5B48-9E60-090BEBAFA52E}" dt="2024-10-30T08:01:57.259" v="177" actId="122"/>
          <ac:spMkLst>
            <pc:docMk/>
            <pc:sldMk cId="0" sldId="274"/>
            <ac:spMk id="3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2:22.014" v="181" actId="122"/>
          <ac:spMkLst>
            <pc:docMk/>
            <pc:sldMk cId="0" sldId="274"/>
            <ac:spMk id="4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2:47.548" v="186" actId="122"/>
          <ac:spMkLst>
            <pc:docMk/>
            <pc:sldMk cId="0" sldId="274"/>
            <ac:spMk id="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1:22.507" v="173" actId="2711"/>
          <ac:spMkLst>
            <pc:docMk/>
            <pc:sldMk cId="0" sldId="274"/>
            <ac:spMk id="18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8:04:29.356" v="201" actId="2711"/>
        <pc:sldMkLst>
          <pc:docMk/>
          <pc:sldMk cId="0" sldId="275"/>
        </pc:sldMkLst>
        <pc:spChg chg="mod">
          <ac:chgData name="Malin Hillström" userId="7be9bd3d-3d99-45db-a198-01ee32b5ff4b" providerId="ADAL" clId="{E7FA2E73-25DF-5B48-9E60-090BEBAFA52E}" dt="2024-10-30T08:03:25.950" v="193" actId="2711"/>
          <ac:spMkLst>
            <pc:docMk/>
            <pc:sldMk cId="0" sldId="275"/>
            <ac:spMk id="3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3:46.220" v="196" actId="2711"/>
          <ac:spMkLst>
            <pc:docMk/>
            <pc:sldMk cId="0" sldId="275"/>
            <ac:spMk id="4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4:11.218" v="199" actId="2711"/>
          <ac:spMkLst>
            <pc:docMk/>
            <pc:sldMk cId="0" sldId="275"/>
            <ac:spMk id="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3:03.330" v="188" actId="2711"/>
          <ac:spMkLst>
            <pc:docMk/>
            <pc:sldMk cId="0" sldId="275"/>
            <ac:spMk id="1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4:29.356" v="201" actId="2711"/>
          <ac:spMkLst>
            <pc:docMk/>
            <pc:sldMk cId="0" sldId="275"/>
            <ac:spMk id="16" creationId="{00000000-0000-0000-0000-000000000000}"/>
          </ac:spMkLst>
        </pc:spChg>
        <pc:picChg chg="mod">
          <ac:chgData name="Malin Hillström" userId="7be9bd3d-3d99-45db-a198-01ee32b5ff4b" providerId="ADAL" clId="{E7FA2E73-25DF-5B48-9E60-090BEBAFA52E}" dt="2024-10-30T08:03:18.390" v="192" actId="1076"/>
          <ac:picMkLst>
            <pc:docMk/>
            <pc:sldMk cId="0" sldId="275"/>
            <ac:picMk id="2" creationId="{00000000-0000-0000-0000-000000000000}"/>
          </ac:picMkLst>
        </pc:picChg>
      </pc:sldChg>
      <pc:sldChg chg="modSp mod">
        <pc:chgData name="Malin Hillström" userId="7be9bd3d-3d99-45db-a198-01ee32b5ff4b" providerId="ADAL" clId="{E7FA2E73-25DF-5B48-9E60-090BEBAFA52E}" dt="2024-10-30T08:06:37.879" v="228" actId="2711"/>
        <pc:sldMkLst>
          <pc:docMk/>
          <pc:sldMk cId="0" sldId="276"/>
        </pc:sldMkLst>
        <pc:spChg chg="mod">
          <ac:chgData name="Malin Hillström" userId="7be9bd3d-3d99-45db-a198-01ee32b5ff4b" providerId="ADAL" clId="{E7FA2E73-25DF-5B48-9E60-090BEBAFA52E}" dt="2024-10-30T08:06:37.879" v="228" actId="2711"/>
          <ac:spMkLst>
            <pc:docMk/>
            <pc:sldMk cId="0" sldId="276"/>
            <ac:spMk id="3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6:21.091" v="226" actId="1035"/>
          <ac:spMkLst>
            <pc:docMk/>
            <pc:sldMk cId="0" sldId="276"/>
            <ac:spMk id="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5:41.222" v="215" actId="2711"/>
          <ac:spMkLst>
            <pc:docMk/>
            <pc:sldMk cId="0" sldId="276"/>
            <ac:spMk id="7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4:45.042" v="203" actId="2711"/>
          <ac:spMkLst>
            <pc:docMk/>
            <pc:sldMk cId="0" sldId="276"/>
            <ac:spMk id="9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5:16.879" v="211" actId="2711"/>
          <ac:spMkLst>
            <pc:docMk/>
            <pc:sldMk cId="0" sldId="276"/>
            <ac:spMk id="13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4:59.021" v="207" actId="122"/>
          <ac:spMkLst>
            <pc:docMk/>
            <pc:sldMk cId="0" sldId="276"/>
            <ac:spMk id="17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5:07.569" v="209" actId="2711"/>
          <ac:spMkLst>
            <pc:docMk/>
            <pc:sldMk cId="0" sldId="276"/>
            <ac:spMk id="21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5:59.897" v="219" actId="2711"/>
          <ac:spMkLst>
            <pc:docMk/>
            <pc:sldMk cId="0" sldId="276"/>
            <ac:spMk id="27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5:50.298" v="217" actId="2711"/>
          <ac:spMkLst>
            <pc:docMk/>
            <pc:sldMk cId="0" sldId="276"/>
            <ac:spMk id="29" creationId="{00000000-0000-0000-0000-000000000000}"/>
          </ac:spMkLst>
        </pc:spChg>
      </pc:sldChg>
      <pc:sldChg chg="modSp mod">
        <pc:chgData name="Malin Hillström" userId="7be9bd3d-3d99-45db-a198-01ee32b5ff4b" providerId="ADAL" clId="{E7FA2E73-25DF-5B48-9E60-090BEBAFA52E}" dt="2024-10-30T08:11:54.981" v="282" actId="2711"/>
        <pc:sldMkLst>
          <pc:docMk/>
          <pc:sldMk cId="0" sldId="277"/>
        </pc:sldMkLst>
        <pc:spChg chg="mod">
          <ac:chgData name="Malin Hillström" userId="7be9bd3d-3d99-45db-a198-01ee32b5ff4b" providerId="ADAL" clId="{E7FA2E73-25DF-5B48-9E60-090BEBAFA52E}" dt="2024-10-30T08:07:37.684" v="238" actId="2711"/>
          <ac:spMkLst>
            <pc:docMk/>
            <pc:sldMk cId="0" sldId="277"/>
            <ac:spMk id="3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7:48.252" v="240" actId="2711"/>
          <ac:spMkLst>
            <pc:docMk/>
            <pc:sldMk cId="0" sldId="277"/>
            <ac:spMk id="4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7:57.633" v="242" actId="2711"/>
          <ac:spMkLst>
            <pc:docMk/>
            <pc:sldMk cId="0" sldId="277"/>
            <ac:spMk id="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8:07.970" v="244" actId="2711"/>
          <ac:spMkLst>
            <pc:docMk/>
            <pc:sldMk cId="0" sldId="277"/>
            <ac:spMk id="6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8:16.681" v="246" actId="2711"/>
          <ac:spMkLst>
            <pc:docMk/>
            <pc:sldMk cId="0" sldId="277"/>
            <ac:spMk id="7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8:27.199" v="248" actId="2711"/>
          <ac:spMkLst>
            <pc:docMk/>
            <pc:sldMk cId="0" sldId="277"/>
            <ac:spMk id="8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8:36.814" v="250" actId="2711"/>
          <ac:spMkLst>
            <pc:docMk/>
            <pc:sldMk cId="0" sldId="277"/>
            <ac:spMk id="9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8:45.698" v="252" actId="2711"/>
          <ac:spMkLst>
            <pc:docMk/>
            <pc:sldMk cId="0" sldId="277"/>
            <ac:spMk id="10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8:55.434" v="254" actId="2711"/>
          <ac:spMkLst>
            <pc:docMk/>
            <pc:sldMk cId="0" sldId="277"/>
            <ac:spMk id="11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9:06.244" v="256" actId="2711"/>
          <ac:spMkLst>
            <pc:docMk/>
            <pc:sldMk cId="0" sldId="277"/>
            <ac:spMk id="12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9:15.358" v="258" actId="2711"/>
          <ac:spMkLst>
            <pc:docMk/>
            <pc:sldMk cId="0" sldId="277"/>
            <ac:spMk id="13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9:27.328" v="260" actId="2711"/>
          <ac:spMkLst>
            <pc:docMk/>
            <pc:sldMk cId="0" sldId="277"/>
            <ac:spMk id="14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9:37.948" v="262" actId="2711"/>
          <ac:spMkLst>
            <pc:docMk/>
            <pc:sldMk cId="0" sldId="277"/>
            <ac:spMk id="1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9:46.973" v="264" actId="2711"/>
          <ac:spMkLst>
            <pc:docMk/>
            <pc:sldMk cId="0" sldId="277"/>
            <ac:spMk id="16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10:40.843" v="266" actId="2711"/>
          <ac:spMkLst>
            <pc:docMk/>
            <pc:sldMk cId="0" sldId="277"/>
            <ac:spMk id="18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10:50.278" v="268" actId="2711"/>
          <ac:spMkLst>
            <pc:docMk/>
            <pc:sldMk cId="0" sldId="277"/>
            <ac:spMk id="19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10:59.316" v="270" actId="2711"/>
          <ac:spMkLst>
            <pc:docMk/>
            <pc:sldMk cId="0" sldId="277"/>
            <ac:spMk id="20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11:08.849" v="272" actId="2711"/>
          <ac:spMkLst>
            <pc:docMk/>
            <pc:sldMk cId="0" sldId="277"/>
            <ac:spMk id="21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11:19.045" v="274" actId="2711"/>
          <ac:spMkLst>
            <pc:docMk/>
            <pc:sldMk cId="0" sldId="277"/>
            <ac:spMk id="22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11:28.505" v="276" actId="2711"/>
          <ac:spMkLst>
            <pc:docMk/>
            <pc:sldMk cId="0" sldId="277"/>
            <ac:spMk id="23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11:37.030" v="278" actId="2711"/>
          <ac:spMkLst>
            <pc:docMk/>
            <pc:sldMk cId="0" sldId="277"/>
            <ac:spMk id="24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11:45.664" v="280" actId="2711"/>
          <ac:spMkLst>
            <pc:docMk/>
            <pc:sldMk cId="0" sldId="277"/>
            <ac:spMk id="2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11:54.981" v="282" actId="2711"/>
          <ac:spMkLst>
            <pc:docMk/>
            <pc:sldMk cId="0" sldId="277"/>
            <ac:spMk id="26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6:49.207" v="230" actId="2711"/>
          <ac:spMkLst>
            <pc:docMk/>
            <pc:sldMk cId="0" sldId="277"/>
            <ac:spMk id="27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7:04.479" v="232" actId="2711"/>
          <ac:spMkLst>
            <pc:docMk/>
            <pc:sldMk cId="0" sldId="277"/>
            <ac:spMk id="28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7:13.463" v="234" actId="2711"/>
          <ac:spMkLst>
            <pc:docMk/>
            <pc:sldMk cId="0" sldId="277"/>
            <ac:spMk id="29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07:23.576" v="236" actId="2711"/>
          <ac:spMkLst>
            <pc:docMk/>
            <pc:sldMk cId="0" sldId="277"/>
            <ac:spMk id="30" creationId="{00000000-0000-0000-0000-000000000000}"/>
          </ac:spMkLst>
        </pc:spChg>
      </pc:sldChg>
      <pc:sldChg chg="addSp modSp mod">
        <pc:chgData name="Malin Hillström" userId="7be9bd3d-3d99-45db-a198-01ee32b5ff4b" providerId="ADAL" clId="{E7FA2E73-25DF-5B48-9E60-090BEBAFA52E}" dt="2024-10-30T08:14:26.466" v="318" actId="2711"/>
        <pc:sldMkLst>
          <pc:docMk/>
          <pc:sldMk cId="0" sldId="278"/>
        </pc:sldMkLst>
        <pc:spChg chg="mod">
          <ac:chgData name="Malin Hillström" userId="7be9bd3d-3d99-45db-a198-01ee32b5ff4b" providerId="ADAL" clId="{E7FA2E73-25DF-5B48-9E60-090BEBAFA52E}" dt="2024-10-30T08:14:26.466" v="318" actId="2711"/>
          <ac:spMkLst>
            <pc:docMk/>
            <pc:sldMk cId="0" sldId="278"/>
            <ac:spMk id="19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13:50.038" v="310" actId="167"/>
          <ac:spMkLst>
            <pc:docMk/>
            <pc:sldMk cId="0" sldId="278"/>
            <ac:spMk id="25" creationId="{00000000-0000-0000-0000-000000000000}"/>
          </ac:spMkLst>
        </pc:spChg>
        <pc:spChg chg="mod">
          <ac:chgData name="Malin Hillström" userId="7be9bd3d-3d99-45db-a198-01ee32b5ff4b" providerId="ADAL" clId="{E7FA2E73-25DF-5B48-9E60-090BEBAFA52E}" dt="2024-10-30T08:14:05.032" v="315" actId="167"/>
          <ac:spMkLst>
            <pc:docMk/>
            <pc:sldMk cId="0" sldId="278"/>
            <ac:spMk id="30" creationId="{35BA3465-7611-192D-A97A-B215F9DB84AB}"/>
          </ac:spMkLst>
        </pc:spChg>
        <pc:picChg chg="add mod">
          <ac:chgData name="Malin Hillström" userId="7be9bd3d-3d99-45db-a198-01ee32b5ff4b" providerId="ADAL" clId="{E7FA2E73-25DF-5B48-9E60-090BEBAFA52E}" dt="2024-10-30T08:12:30.826" v="292" actId="571"/>
          <ac:picMkLst>
            <pc:docMk/>
            <pc:sldMk cId="0" sldId="278"/>
            <ac:picMk id="2" creationId="{7327BE8F-0513-9EA5-4451-6ED6DC326246}"/>
          </ac:picMkLst>
        </pc:picChg>
        <pc:picChg chg="mod">
          <ac:chgData name="Malin Hillström" userId="7be9bd3d-3d99-45db-a198-01ee32b5ff4b" providerId="ADAL" clId="{E7FA2E73-25DF-5B48-9E60-090BEBAFA52E}" dt="2024-10-30T08:14:11.055" v="316" actId="167"/>
          <ac:picMkLst>
            <pc:docMk/>
            <pc:sldMk cId="0" sldId="278"/>
            <ac:picMk id="3" creationId="{00000000-0000-0000-0000-000000000000}"/>
          </ac:picMkLst>
        </pc:picChg>
      </pc:sldChg>
    </pc:docChg>
  </pc:docChgLst>
  <pc:docChgLst>
    <pc:chgData name="Sofie Örnvall" userId="7e4c6400-c19c-4d7c-b356-3d3b27621aa7" providerId="ADAL" clId="{1B9C0E3C-83CC-D34A-B7D0-2EAA13F022E0}"/>
    <pc:docChg chg="modSld">
      <pc:chgData name="Sofie Örnvall" userId="7e4c6400-c19c-4d7c-b356-3d3b27621aa7" providerId="ADAL" clId="{1B9C0E3C-83CC-D34A-B7D0-2EAA13F022E0}" dt="2024-10-30T14:12:27.879" v="49" actId="14100"/>
      <pc:docMkLst>
        <pc:docMk/>
      </pc:docMkLst>
      <pc:sldChg chg="modSp mod">
        <pc:chgData name="Sofie Örnvall" userId="7e4c6400-c19c-4d7c-b356-3d3b27621aa7" providerId="ADAL" clId="{1B9C0E3C-83CC-D34A-B7D0-2EAA13F022E0}" dt="2024-10-30T14:05:51.610" v="1" actId="122"/>
        <pc:sldMkLst>
          <pc:docMk/>
          <pc:sldMk cId="0" sldId="261"/>
        </pc:sldMkLst>
        <pc:spChg chg="mod">
          <ac:chgData name="Sofie Örnvall" userId="7e4c6400-c19c-4d7c-b356-3d3b27621aa7" providerId="ADAL" clId="{1B9C0E3C-83CC-D34A-B7D0-2EAA13F022E0}" dt="2024-10-30T14:05:51.610" v="1" actId="122"/>
          <ac:spMkLst>
            <pc:docMk/>
            <pc:sldMk cId="0" sldId="261"/>
            <ac:spMk id="6" creationId="{00000000-0000-0000-0000-000000000000}"/>
          </ac:spMkLst>
        </pc:spChg>
      </pc:sldChg>
      <pc:sldChg chg="modSp mod">
        <pc:chgData name="Sofie Örnvall" userId="7e4c6400-c19c-4d7c-b356-3d3b27621aa7" providerId="ADAL" clId="{1B9C0E3C-83CC-D34A-B7D0-2EAA13F022E0}" dt="2024-10-30T14:08:25.622" v="3" actId="20577"/>
        <pc:sldMkLst>
          <pc:docMk/>
          <pc:sldMk cId="0" sldId="269"/>
        </pc:sldMkLst>
        <pc:spChg chg="mod">
          <ac:chgData name="Sofie Örnvall" userId="7e4c6400-c19c-4d7c-b356-3d3b27621aa7" providerId="ADAL" clId="{1B9C0E3C-83CC-D34A-B7D0-2EAA13F022E0}" dt="2024-10-30T14:08:25.622" v="3" actId="20577"/>
          <ac:spMkLst>
            <pc:docMk/>
            <pc:sldMk cId="0" sldId="269"/>
            <ac:spMk id="5" creationId="{00000000-0000-0000-0000-000000000000}"/>
          </ac:spMkLst>
        </pc:spChg>
      </pc:sldChg>
      <pc:sldChg chg="modSp mod">
        <pc:chgData name="Sofie Örnvall" userId="7e4c6400-c19c-4d7c-b356-3d3b27621aa7" providerId="ADAL" clId="{1B9C0E3C-83CC-D34A-B7D0-2EAA13F022E0}" dt="2024-10-30T14:09:12.646" v="8" actId="20577"/>
        <pc:sldMkLst>
          <pc:docMk/>
          <pc:sldMk cId="0" sldId="271"/>
        </pc:sldMkLst>
        <pc:spChg chg="mod">
          <ac:chgData name="Sofie Örnvall" userId="7e4c6400-c19c-4d7c-b356-3d3b27621aa7" providerId="ADAL" clId="{1B9C0E3C-83CC-D34A-B7D0-2EAA13F022E0}" dt="2024-10-30T14:09:12.646" v="8" actId="20577"/>
          <ac:spMkLst>
            <pc:docMk/>
            <pc:sldMk cId="0" sldId="271"/>
            <ac:spMk id="12" creationId="{00000000-0000-0000-0000-000000000000}"/>
          </ac:spMkLst>
        </pc:spChg>
      </pc:sldChg>
      <pc:sldChg chg="modSp mod">
        <pc:chgData name="Sofie Örnvall" userId="7e4c6400-c19c-4d7c-b356-3d3b27621aa7" providerId="ADAL" clId="{1B9C0E3C-83CC-D34A-B7D0-2EAA13F022E0}" dt="2024-10-30T14:10:29.031" v="29" actId="1037"/>
        <pc:sldMkLst>
          <pc:docMk/>
          <pc:sldMk cId="0" sldId="272"/>
        </pc:sldMkLst>
        <pc:spChg chg="mod">
          <ac:chgData name="Sofie Örnvall" userId="7e4c6400-c19c-4d7c-b356-3d3b27621aa7" providerId="ADAL" clId="{1B9C0E3C-83CC-D34A-B7D0-2EAA13F022E0}" dt="2024-10-30T14:10:29.031" v="29" actId="1037"/>
          <ac:spMkLst>
            <pc:docMk/>
            <pc:sldMk cId="0" sldId="272"/>
            <ac:spMk id="9" creationId="{00000000-0000-0000-0000-000000000000}"/>
          </ac:spMkLst>
        </pc:spChg>
        <pc:spChg chg="mod">
          <ac:chgData name="Sofie Örnvall" userId="7e4c6400-c19c-4d7c-b356-3d3b27621aa7" providerId="ADAL" clId="{1B9C0E3C-83CC-D34A-B7D0-2EAA13F022E0}" dt="2024-10-30T14:10:29.031" v="29" actId="1037"/>
          <ac:spMkLst>
            <pc:docMk/>
            <pc:sldMk cId="0" sldId="272"/>
            <ac:spMk id="10" creationId="{00000000-0000-0000-0000-000000000000}"/>
          </ac:spMkLst>
        </pc:spChg>
        <pc:picChg chg="mod">
          <ac:chgData name="Sofie Örnvall" userId="7e4c6400-c19c-4d7c-b356-3d3b27621aa7" providerId="ADAL" clId="{1B9C0E3C-83CC-D34A-B7D0-2EAA13F022E0}" dt="2024-10-30T14:10:10.703" v="24" actId="1038"/>
          <ac:picMkLst>
            <pc:docMk/>
            <pc:sldMk cId="0" sldId="272"/>
            <ac:picMk id="14" creationId="{0F11C1F5-0B65-B08C-5D69-0032A69D497C}"/>
          </ac:picMkLst>
        </pc:picChg>
      </pc:sldChg>
      <pc:sldChg chg="modSp mod">
        <pc:chgData name="Sofie Örnvall" userId="7e4c6400-c19c-4d7c-b356-3d3b27621aa7" providerId="ADAL" clId="{1B9C0E3C-83CC-D34A-B7D0-2EAA13F022E0}" dt="2024-10-30T14:10:53.899" v="35" actId="20577"/>
        <pc:sldMkLst>
          <pc:docMk/>
          <pc:sldMk cId="0" sldId="273"/>
        </pc:sldMkLst>
        <pc:spChg chg="mod">
          <ac:chgData name="Sofie Örnvall" userId="7e4c6400-c19c-4d7c-b356-3d3b27621aa7" providerId="ADAL" clId="{1B9C0E3C-83CC-D34A-B7D0-2EAA13F022E0}" dt="2024-10-30T14:10:33.468" v="30" actId="14100"/>
          <ac:spMkLst>
            <pc:docMk/>
            <pc:sldMk cId="0" sldId="273"/>
            <ac:spMk id="34" creationId="{00000000-0000-0000-0000-000000000000}"/>
          </ac:spMkLst>
        </pc:spChg>
        <pc:spChg chg="mod">
          <ac:chgData name="Sofie Örnvall" userId="7e4c6400-c19c-4d7c-b356-3d3b27621aa7" providerId="ADAL" clId="{1B9C0E3C-83CC-D34A-B7D0-2EAA13F022E0}" dt="2024-10-30T14:10:53.899" v="35" actId="20577"/>
          <ac:spMkLst>
            <pc:docMk/>
            <pc:sldMk cId="0" sldId="273"/>
            <ac:spMk id="35" creationId="{00000000-0000-0000-0000-000000000000}"/>
          </ac:spMkLst>
        </pc:spChg>
      </pc:sldChg>
      <pc:sldChg chg="modSp mod">
        <pc:chgData name="Sofie Örnvall" userId="7e4c6400-c19c-4d7c-b356-3d3b27621aa7" providerId="ADAL" clId="{1B9C0E3C-83CC-D34A-B7D0-2EAA13F022E0}" dt="2024-10-30T14:11:30.442" v="43" actId="20577"/>
        <pc:sldMkLst>
          <pc:docMk/>
          <pc:sldMk cId="0" sldId="274"/>
        </pc:sldMkLst>
        <pc:spChg chg="mod">
          <ac:chgData name="Sofie Örnvall" userId="7e4c6400-c19c-4d7c-b356-3d3b27621aa7" providerId="ADAL" clId="{1B9C0E3C-83CC-D34A-B7D0-2EAA13F022E0}" dt="2024-10-30T14:11:30.442" v="43" actId="20577"/>
          <ac:spMkLst>
            <pc:docMk/>
            <pc:sldMk cId="0" sldId="274"/>
            <ac:spMk id="3" creationId="{00000000-0000-0000-0000-000000000000}"/>
          </ac:spMkLst>
        </pc:spChg>
      </pc:sldChg>
      <pc:sldChg chg="modSp mod">
        <pc:chgData name="Sofie Örnvall" userId="7e4c6400-c19c-4d7c-b356-3d3b27621aa7" providerId="ADAL" clId="{1B9C0E3C-83CC-D34A-B7D0-2EAA13F022E0}" dt="2024-10-30T14:12:27.879" v="49" actId="14100"/>
        <pc:sldMkLst>
          <pc:docMk/>
          <pc:sldMk cId="0" sldId="277"/>
        </pc:sldMkLst>
        <pc:spChg chg="mod">
          <ac:chgData name="Sofie Örnvall" userId="7e4c6400-c19c-4d7c-b356-3d3b27621aa7" providerId="ADAL" clId="{1B9C0E3C-83CC-D34A-B7D0-2EAA13F022E0}" dt="2024-10-30T14:12:27.879" v="49" actId="14100"/>
          <ac:spMkLst>
            <pc:docMk/>
            <pc:sldMk cId="0" sldId="277"/>
            <ac:spMk id="3" creationId="{00000000-0000-0000-0000-000000000000}"/>
          </ac:spMkLst>
        </pc:spChg>
        <pc:spChg chg="mod">
          <ac:chgData name="Sofie Örnvall" userId="7e4c6400-c19c-4d7c-b356-3d3b27621aa7" providerId="ADAL" clId="{1B9C0E3C-83CC-D34A-B7D0-2EAA13F022E0}" dt="2024-10-30T14:12:09.625" v="44" actId="14100"/>
          <ac:spMkLst>
            <pc:docMk/>
            <pc:sldMk cId="0" sldId="277"/>
            <ac:spMk id="7" creationId="{00000000-0000-0000-0000-000000000000}"/>
          </ac:spMkLst>
        </pc:spChg>
        <pc:spChg chg="mod">
          <ac:chgData name="Sofie Örnvall" userId="7e4c6400-c19c-4d7c-b356-3d3b27621aa7" providerId="ADAL" clId="{1B9C0E3C-83CC-D34A-B7D0-2EAA13F022E0}" dt="2024-10-30T14:12:13.303" v="45" actId="14100"/>
          <ac:spMkLst>
            <pc:docMk/>
            <pc:sldMk cId="0" sldId="277"/>
            <ac:spMk id="11" creationId="{00000000-0000-0000-0000-000000000000}"/>
          </ac:spMkLst>
        </pc:spChg>
        <pc:spChg chg="mod">
          <ac:chgData name="Sofie Örnvall" userId="7e4c6400-c19c-4d7c-b356-3d3b27621aa7" providerId="ADAL" clId="{1B9C0E3C-83CC-D34A-B7D0-2EAA13F022E0}" dt="2024-10-30T14:12:21.149" v="48" actId="14100"/>
          <ac:spMkLst>
            <pc:docMk/>
            <pc:sldMk cId="0" sldId="277"/>
            <ac:spMk id="15" creationId="{00000000-0000-0000-0000-000000000000}"/>
          </ac:spMkLst>
        </pc:spChg>
        <pc:spChg chg="mod">
          <ac:chgData name="Sofie Örnvall" userId="7e4c6400-c19c-4d7c-b356-3d3b27621aa7" providerId="ADAL" clId="{1B9C0E3C-83CC-D34A-B7D0-2EAA13F022E0}" dt="2024-10-30T14:12:19.343" v="47" actId="14100"/>
          <ac:spMkLst>
            <pc:docMk/>
            <pc:sldMk cId="0" sldId="277"/>
            <ac:spMk id="19" creationId="{00000000-0000-0000-0000-000000000000}"/>
          </ac:spMkLst>
        </pc:spChg>
        <pc:spChg chg="mod">
          <ac:chgData name="Sofie Örnvall" userId="7e4c6400-c19c-4d7c-b356-3d3b27621aa7" providerId="ADAL" clId="{1B9C0E3C-83CC-D34A-B7D0-2EAA13F022E0}" dt="2024-10-30T14:12:16.191" v="46" actId="14100"/>
          <ac:spMkLst>
            <pc:docMk/>
            <pc:sldMk cId="0" sldId="277"/>
            <ac:spMk id="24" creationId="{00000000-0000-0000-0000-000000000000}"/>
          </ac:spMkLst>
        </pc:spChg>
      </pc:sldChg>
    </pc:docChg>
  </pc:docChgLst>
  <pc:docChgLst>
    <pc:chgData name="MUSTORP Oda" userId="0ef693da-2e46-4c2b-b45d-734527ae7ba4" providerId="ADAL" clId="{42DCE4CF-0292-4447-9F3E-8FF6A9D831AD}"/>
    <pc:docChg chg="custSel modSld">
      <pc:chgData name="MUSTORP Oda" userId="0ef693da-2e46-4c2b-b45d-734527ae7ba4" providerId="ADAL" clId="{42DCE4CF-0292-4447-9F3E-8FF6A9D831AD}" dt="2025-01-10T08:53:15.618" v="101" actId="478"/>
      <pc:docMkLst>
        <pc:docMk/>
      </pc:docMkLst>
      <pc:sldChg chg="delSp modSp mod">
        <pc:chgData name="MUSTORP Oda" userId="0ef693da-2e46-4c2b-b45d-734527ae7ba4" providerId="ADAL" clId="{42DCE4CF-0292-4447-9F3E-8FF6A9D831AD}" dt="2025-01-10T08:51:57.571" v="91" actId="478"/>
        <pc:sldMkLst>
          <pc:docMk/>
          <pc:sldMk cId="0" sldId="256"/>
        </pc:sldMkLst>
        <pc:picChg chg="del mod">
          <ac:chgData name="MUSTORP Oda" userId="0ef693da-2e46-4c2b-b45d-734527ae7ba4" providerId="ADAL" clId="{42DCE4CF-0292-4447-9F3E-8FF6A9D831AD}" dt="2025-01-10T08:51:57.571" v="91" actId="478"/>
          <ac:picMkLst>
            <pc:docMk/>
            <pc:sldMk cId="0" sldId="256"/>
            <ac:picMk id="21" creationId="{0C6D87F8-CF21-A5B6-8D5E-FF000B90A581}"/>
          </ac:picMkLst>
        </pc:picChg>
      </pc:sldChg>
      <pc:sldChg chg="modSp mod">
        <pc:chgData name="MUSTORP Oda" userId="0ef693da-2e46-4c2b-b45d-734527ae7ba4" providerId="ADAL" clId="{42DCE4CF-0292-4447-9F3E-8FF6A9D831AD}" dt="2024-12-13T14:16:32.989" v="89" actId="14100"/>
        <pc:sldMkLst>
          <pc:docMk/>
          <pc:sldMk cId="0" sldId="259"/>
        </pc:sldMkLst>
        <pc:spChg chg="mod">
          <ac:chgData name="MUSTORP Oda" userId="0ef693da-2e46-4c2b-b45d-734527ae7ba4" providerId="ADAL" clId="{42DCE4CF-0292-4447-9F3E-8FF6A9D831AD}" dt="2024-12-13T14:16:32.989" v="89" actId="14100"/>
          <ac:spMkLst>
            <pc:docMk/>
            <pc:sldMk cId="0" sldId="259"/>
            <ac:spMk id="19" creationId="{00000000-0000-0000-0000-000000000000}"/>
          </ac:spMkLst>
        </pc:spChg>
      </pc:sldChg>
      <pc:sldChg chg="delSp modSp mod">
        <pc:chgData name="MUSTORP Oda" userId="0ef693da-2e46-4c2b-b45d-734527ae7ba4" providerId="ADAL" clId="{42DCE4CF-0292-4447-9F3E-8FF6A9D831AD}" dt="2025-01-10T08:52:23.527" v="95" actId="478"/>
        <pc:sldMkLst>
          <pc:docMk/>
          <pc:sldMk cId="0" sldId="260"/>
        </pc:sldMkLst>
        <pc:spChg chg="mod">
          <ac:chgData name="MUSTORP Oda" userId="0ef693da-2e46-4c2b-b45d-734527ae7ba4" providerId="ADAL" clId="{42DCE4CF-0292-4447-9F3E-8FF6A9D831AD}" dt="2025-01-10T08:52:18.028" v="94" actId="1076"/>
          <ac:spMkLst>
            <pc:docMk/>
            <pc:sldMk cId="0" sldId="260"/>
            <ac:spMk id="28" creationId="{00000000-0000-0000-0000-000000000000}"/>
          </ac:spMkLst>
        </pc:spChg>
        <pc:picChg chg="del mod">
          <ac:chgData name="MUSTORP Oda" userId="0ef693da-2e46-4c2b-b45d-734527ae7ba4" providerId="ADAL" clId="{42DCE4CF-0292-4447-9F3E-8FF6A9D831AD}" dt="2025-01-10T08:52:12.983" v="93" actId="478"/>
          <ac:picMkLst>
            <pc:docMk/>
            <pc:sldMk cId="0" sldId="260"/>
            <ac:picMk id="46" creationId="{BA531A9D-9837-0750-D43F-FA8FD99D4314}"/>
          </ac:picMkLst>
        </pc:picChg>
        <pc:picChg chg="del mod">
          <ac:chgData name="MUSTORP Oda" userId="0ef693da-2e46-4c2b-b45d-734527ae7ba4" providerId="ADAL" clId="{42DCE4CF-0292-4447-9F3E-8FF6A9D831AD}" dt="2025-01-10T08:52:23.527" v="95" actId="478"/>
          <ac:picMkLst>
            <pc:docMk/>
            <pc:sldMk cId="0" sldId="260"/>
            <ac:picMk id="48" creationId="{9BBC6C7E-3FB5-4BAD-FB57-5E9B6B6AE9C6}"/>
          </ac:picMkLst>
        </pc:picChg>
      </pc:sldChg>
      <pc:sldChg chg="delSp mod">
        <pc:chgData name="MUSTORP Oda" userId="0ef693da-2e46-4c2b-b45d-734527ae7ba4" providerId="ADAL" clId="{42DCE4CF-0292-4447-9F3E-8FF6A9D831AD}" dt="2025-01-10T08:52:30.478" v="96" actId="478"/>
        <pc:sldMkLst>
          <pc:docMk/>
          <pc:sldMk cId="0" sldId="262"/>
        </pc:sldMkLst>
        <pc:picChg chg="del">
          <ac:chgData name="MUSTORP Oda" userId="0ef693da-2e46-4c2b-b45d-734527ae7ba4" providerId="ADAL" clId="{42DCE4CF-0292-4447-9F3E-8FF6A9D831AD}" dt="2025-01-10T08:52:30.478" v="96" actId="478"/>
          <ac:picMkLst>
            <pc:docMk/>
            <pc:sldMk cId="0" sldId="262"/>
            <ac:picMk id="43" creationId="{BA82E745-478C-3867-72C5-210C2FF13D04}"/>
          </ac:picMkLst>
        </pc:picChg>
      </pc:sldChg>
      <pc:sldChg chg="delSp mod">
        <pc:chgData name="MUSTORP Oda" userId="0ef693da-2e46-4c2b-b45d-734527ae7ba4" providerId="ADAL" clId="{42DCE4CF-0292-4447-9F3E-8FF6A9D831AD}" dt="2025-01-10T08:52:33.948" v="97" actId="478"/>
        <pc:sldMkLst>
          <pc:docMk/>
          <pc:sldMk cId="0" sldId="263"/>
        </pc:sldMkLst>
        <pc:picChg chg="del">
          <ac:chgData name="MUSTORP Oda" userId="0ef693da-2e46-4c2b-b45d-734527ae7ba4" providerId="ADAL" clId="{42DCE4CF-0292-4447-9F3E-8FF6A9D831AD}" dt="2025-01-10T08:52:33.948" v="97" actId="478"/>
          <ac:picMkLst>
            <pc:docMk/>
            <pc:sldMk cId="0" sldId="263"/>
            <ac:picMk id="48" creationId="{C095EF0B-D6A2-4B06-9433-AD8324D9E131}"/>
          </ac:picMkLst>
        </pc:picChg>
      </pc:sldChg>
      <pc:sldChg chg="delSp mod">
        <pc:chgData name="MUSTORP Oda" userId="0ef693da-2e46-4c2b-b45d-734527ae7ba4" providerId="ADAL" clId="{42DCE4CF-0292-4447-9F3E-8FF6A9D831AD}" dt="2025-01-10T08:52:39.859" v="98" actId="478"/>
        <pc:sldMkLst>
          <pc:docMk/>
          <pc:sldMk cId="0" sldId="264"/>
        </pc:sldMkLst>
        <pc:picChg chg="del">
          <ac:chgData name="MUSTORP Oda" userId="0ef693da-2e46-4c2b-b45d-734527ae7ba4" providerId="ADAL" clId="{42DCE4CF-0292-4447-9F3E-8FF6A9D831AD}" dt="2025-01-10T08:52:39.859" v="98" actId="478"/>
          <ac:picMkLst>
            <pc:docMk/>
            <pc:sldMk cId="0" sldId="264"/>
            <ac:picMk id="34" creationId="{E51A39D6-7C71-7BC2-2DBC-C9634A074146}"/>
          </ac:picMkLst>
        </pc:picChg>
      </pc:sldChg>
      <pc:sldChg chg="modSp mod">
        <pc:chgData name="MUSTORP Oda" userId="0ef693da-2e46-4c2b-b45d-734527ae7ba4" providerId="ADAL" clId="{42DCE4CF-0292-4447-9F3E-8FF6A9D831AD}" dt="2024-12-13T14:10:24.687" v="4" actId="20577"/>
        <pc:sldMkLst>
          <pc:docMk/>
          <pc:sldMk cId="0" sldId="266"/>
        </pc:sldMkLst>
        <pc:spChg chg="mod">
          <ac:chgData name="MUSTORP Oda" userId="0ef693da-2e46-4c2b-b45d-734527ae7ba4" providerId="ADAL" clId="{42DCE4CF-0292-4447-9F3E-8FF6A9D831AD}" dt="2024-12-13T14:10:24.687" v="4" actId="20577"/>
          <ac:spMkLst>
            <pc:docMk/>
            <pc:sldMk cId="0" sldId="266"/>
            <ac:spMk id="3" creationId="{00000000-0000-0000-0000-000000000000}"/>
          </ac:spMkLst>
        </pc:spChg>
        <pc:spChg chg="mod">
          <ac:chgData name="MUSTORP Oda" userId="0ef693da-2e46-4c2b-b45d-734527ae7ba4" providerId="ADAL" clId="{42DCE4CF-0292-4447-9F3E-8FF6A9D831AD}" dt="2024-12-13T14:10:13.511" v="3" actId="20577"/>
          <ac:spMkLst>
            <pc:docMk/>
            <pc:sldMk cId="0" sldId="266"/>
            <ac:spMk id="4" creationId="{00000000-0000-0000-0000-000000000000}"/>
          </ac:spMkLst>
        </pc:spChg>
      </pc:sldChg>
      <pc:sldChg chg="delSp mod">
        <pc:chgData name="MUSTORP Oda" userId="0ef693da-2e46-4c2b-b45d-734527ae7ba4" providerId="ADAL" clId="{42DCE4CF-0292-4447-9F3E-8FF6A9D831AD}" dt="2025-01-10T08:52:57.288" v="99" actId="478"/>
        <pc:sldMkLst>
          <pc:docMk/>
          <pc:sldMk cId="0" sldId="267"/>
        </pc:sldMkLst>
        <pc:picChg chg="del">
          <ac:chgData name="MUSTORP Oda" userId="0ef693da-2e46-4c2b-b45d-734527ae7ba4" providerId="ADAL" clId="{42DCE4CF-0292-4447-9F3E-8FF6A9D831AD}" dt="2025-01-10T08:52:57.288" v="99" actId="478"/>
          <ac:picMkLst>
            <pc:docMk/>
            <pc:sldMk cId="0" sldId="267"/>
            <ac:picMk id="42" creationId="{5D6C1B57-46DF-0C91-9938-2F78AF744741}"/>
          </ac:picMkLst>
        </pc:picChg>
      </pc:sldChg>
      <pc:sldChg chg="modSp mod">
        <pc:chgData name="MUSTORP Oda" userId="0ef693da-2e46-4c2b-b45d-734527ae7ba4" providerId="ADAL" clId="{42DCE4CF-0292-4447-9F3E-8FF6A9D831AD}" dt="2024-12-13T14:14:44.660" v="69" actId="1076"/>
        <pc:sldMkLst>
          <pc:docMk/>
          <pc:sldMk cId="0" sldId="269"/>
        </pc:sldMkLst>
        <pc:spChg chg="mod">
          <ac:chgData name="MUSTORP Oda" userId="0ef693da-2e46-4c2b-b45d-734527ae7ba4" providerId="ADAL" clId="{42DCE4CF-0292-4447-9F3E-8FF6A9D831AD}" dt="2024-12-13T14:14:28.316" v="66" actId="1076"/>
          <ac:spMkLst>
            <pc:docMk/>
            <pc:sldMk cId="0" sldId="269"/>
            <ac:spMk id="5" creationId="{00000000-0000-0000-0000-000000000000}"/>
          </ac:spMkLst>
        </pc:spChg>
        <pc:picChg chg="mod">
          <ac:chgData name="MUSTORP Oda" userId="0ef693da-2e46-4c2b-b45d-734527ae7ba4" providerId="ADAL" clId="{42DCE4CF-0292-4447-9F3E-8FF6A9D831AD}" dt="2024-12-13T14:14:44.660" v="69" actId="1076"/>
          <ac:picMkLst>
            <pc:docMk/>
            <pc:sldMk cId="0" sldId="269"/>
            <ac:picMk id="30" creationId="{7F21F19D-B231-D6E8-3006-FEAEF72336AB}"/>
          </ac:picMkLst>
        </pc:picChg>
        <pc:picChg chg="mod">
          <ac:chgData name="MUSTORP Oda" userId="0ef693da-2e46-4c2b-b45d-734527ae7ba4" providerId="ADAL" clId="{42DCE4CF-0292-4447-9F3E-8FF6A9D831AD}" dt="2024-12-13T14:14:40.450" v="68" actId="1076"/>
          <ac:picMkLst>
            <pc:docMk/>
            <pc:sldMk cId="0" sldId="269"/>
            <ac:picMk id="31" creationId="{3BFA2167-BAF6-0478-E3F5-14286857C365}"/>
          </ac:picMkLst>
        </pc:picChg>
        <pc:picChg chg="mod">
          <ac:chgData name="MUSTORP Oda" userId="0ef693da-2e46-4c2b-b45d-734527ae7ba4" providerId="ADAL" clId="{42DCE4CF-0292-4447-9F3E-8FF6A9D831AD}" dt="2024-12-13T14:14:33.052" v="67" actId="1076"/>
          <ac:picMkLst>
            <pc:docMk/>
            <pc:sldMk cId="0" sldId="269"/>
            <ac:picMk id="32" creationId="{D5A76A08-BCB6-9A39-978F-21AC79DA21D3}"/>
          </ac:picMkLst>
        </pc:picChg>
      </pc:sldChg>
      <pc:sldChg chg="modSp mod">
        <pc:chgData name="MUSTORP Oda" userId="0ef693da-2e46-4c2b-b45d-734527ae7ba4" providerId="ADAL" clId="{42DCE4CF-0292-4447-9F3E-8FF6A9D831AD}" dt="2024-12-13T14:15:10.494" v="75" actId="20577"/>
        <pc:sldMkLst>
          <pc:docMk/>
          <pc:sldMk cId="0" sldId="270"/>
        </pc:sldMkLst>
        <pc:spChg chg="mod">
          <ac:chgData name="MUSTORP Oda" userId="0ef693da-2e46-4c2b-b45d-734527ae7ba4" providerId="ADAL" clId="{42DCE4CF-0292-4447-9F3E-8FF6A9D831AD}" dt="2024-12-13T14:15:10.494" v="75" actId="20577"/>
          <ac:spMkLst>
            <pc:docMk/>
            <pc:sldMk cId="0" sldId="270"/>
            <ac:spMk id="3" creationId="{00000000-0000-0000-0000-000000000000}"/>
          </ac:spMkLst>
        </pc:spChg>
      </pc:sldChg>
      <pc:sldChg chg="modSp mod">
        <pc:chgData name="MUSTORP Oda" userId="0ef693da-2e46-4c2b-b45d-734527ae7ba4" providerId="ADAL" clId="{42DCE4CF-0292-4447-9F3E-8FF6A9D831AD}" dt="2024-12-13T14:15:42.200" v="81" actId="1076"/>
        <pc:sldMkLst>
          <pc:docMk/>
          <pc:sldMk cId="0" sldId="272"/>
        </pc:sldMkLst>
        <pc:spChg chg="mod">
          <ac:chgData name="MUSTORP Oda" userId="0ef693da-2e46-4c2b-b45d-734527ae7ba4" providerId="ADAL" clId="{42DCE4CF-0292-4447-9F3E-8FF6A9D831AD}" dt="2024-12-13T14:15:42.200" v="81" actId="1076"/>
          <ac:spMkLst>
            <pc:docMk/>
            <pc:sldMk cId="0" sldId="272"/>
            <ac:spMk id="9" creationId="{00000000-0000-0000-0000-000000000000}"/>
          </ac:spMkLst>
        </pc:spChg>
        <pc:spChg chg="mod">
          <ac:chgData name="MUSTORP Oda" userId="0ef693da-2e46-4c2b-b45d-734527ae7ba4" providerId="ADAL" clId="{42DCE4CF-0292-4447-9F3E-8FF6A9D831AD}" dt="2024-12-13T14:15:38.210" v="80" actId="1076"/>
          <ac:spMkLst>
            <pc:docMk/>
            <pc:sldMk cId="0" sldId="272"/>
            <ac:spMk id="10" creationId="{00000000-0000-0000-0000-000000000000}"/>
          </ac:spMkLst>
        </pc:spChg>
      </pc:sldChg>
      <pc:sldChg chg="delSp mod">
        <pc:chgData name="MUSTORP Oda" userId="0ef693da-2e46-4c2b-b45d-734527ae7ba4" providerId="ADAL" clId="{42DCE4CF-0292-4447-9F3E-8FF6A9D831AD}" dt="2025-01-10T08:53:13.255" v="100" actId="478"/>
        <pc:sldMkLst>
          <pc:docMk/>
          <pc:sldMk cId="0" sldId="274"/>
        </pc:sldMkLst>
        <pc:picChg chg="del">
          <ac:chgData name="MUSTORP Oda" userId="0ef693da-2e46-4c2b-b45d-734527ae7ba4" providerId="ADAL" clId="{42DCE4CF-0292-4447-9F3E-8FF6A9D831AD}" dt="2025-01-10T08:53:13.255" v="100" actId="478"/>
          <ac:picMkLst>
            <pc:docMk/>
            <pc:sldMk cId="0" sldId="274"/>
            <ac:picMk id="21" creationId="{1AE9B60C-22FB-5855-07D3-2D84E345DEAC}"/>
          </ac:picMkLst>
        </pc:picChg>
      </pc:sldChg>
      <pc:sldChg chg="delSp mod">
        <pc:chgData name="MUSTORP Oda" userId="0ef693da-2e46-4c2b-b45d-734527ae7ba4" providerId="ADAL" clId="{42DCE4CF-0292-4447-9F3E-8FF6A9D831AD}" dt="2025-01-10T08:53:15.618" v="101" actId="478"/>
        <pc:sldMkLst>
          <pc:docMk/>
          <pc:sldMk cId="0" sldId="275"/>
        </pc:sldMkLst>
        <pc:picChg chg="del">
          <ac:chgData name="MUSTORP Oda" userId="0ef693da-2e46-4c2b-b45d-734527ae7ba4" providerId="ADAL" clId="{42DCE4CF-0292-4447-9F3E-8FF6A9D831AD}" dt="2025-01-10T08:53:15.618" v="101" actId="478"/>
          <ac:picMkLst>
            <pc:docMk/>
            <pc:sldMk cId="0" sldId="275"/>
            <ac:picMk id="23" creationId="{963C6859-39DB-CD21-B735-BE7961320F6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CEEB0-C133-B14E-B5D5-256BA8F328E3}" type="datetimeFigureOut">
              <a:rPr lang="sv-SE" smtClean="0"/>
              <a:t>2025-01-10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20D3D-A0E9-B848-A9DC-B4FF1391AD8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7416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20D3D-A0E9-B848-A9DC-B4FF1391AD8D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0606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20D3D-A0E9-B848-A9DC-B4FF1391AD8D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2323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20D3D-A0E9-B848-A9DC-B4FF1391AD8D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786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20D3D-A0E9-B848-A9DC-B4FF1391AD8D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6741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20D3D-A0E9-B848-A9DC-B4FF1391AD8D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1980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20D3D-A0E9-B848-A9DC-B4FF1391AD8D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865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cs typeface="Bw Modelica SS01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>
                <a:solidFill>
                  <a:srgbClr val="942E4E"/>
                </a:solidFill>
                <a:latin typeface="Bw Modelica SS01 Black Cond"/>
                <a:cs typeface="Bw Modelica SS01 Black C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cs typeface="Bw Modelica SS01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50" b="1" i="0">
                <a:solidFill>
                  <a:srgbClr val="942E4E"/>
                </a:solidFill>
                <a:latin typeface="Bw Modelica SS01 Black Cond"/>
                <a:cs typeface="Bw Modelica SS01 Black C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cs typeface="Bw Modelica SS01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cs typeface="Bw Modelica SS01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34566" y="1406300"/>
            <a:ext cx="10434966" cy="2287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cs typeface="Bw Modelica SS01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90650" y="4772493"/>
            <a:ext cx="8312150" cy="3794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50" b="1" i="0">
                <a:solidFill>
                  <a:srgbClr val="942E4E"/>
                </a:solidFill>
                <a:latin typeface="Bw Modelica SS01 Black Cond"/>
                <a:cs typeface="Bw Modelica SS01 Black Con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1E21CF-249F-D985-85AF-1800C26E398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427825" y="11139170"/>
            <a:ext cx="633413" cy="1066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7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ESSITY INTERNAL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pic>
        <p:nvPicPr>
          <p:cNvPr id="19" name="Bildobjekt 18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27205437-3DE9-44C2-825B-71580B93B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109" y="1125901"/>
            <a:ext cx="4709882" cy="3600000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602185" y="4697103"/>
            <a:ext cx="12905740" cy="41719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702945">
              <a:lnSpc>
                <a:spcPct val="100000"/>
              </a:lnSpc>
              <a:spcBef>
                <a:spcPts val="120"/>
              </a:spcBef>
            </a:pPr>
            <a:r>
              <a:rPr sz="9050" dirty="0">
                <a:solidFill>
                  <a:srgbClr val="8B1842"/>
                </a:solidFill>
                <a:latin typeface="Bw Modelica SS01 Black Cond" pitchFamily="2" charset="77"/>
              </a:rPr>
              <a:t>Lite</a:t>
            </a:r>
            <a:r>
              <a:rPr sz="9050" spc="-25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sz="9050" dirty="0">
                <a:solidFill>
                  <a:srgbClr val="8B1842"/>
                </a:solidFill>
                <a:latin typeface="Bw Modelica SS01 Black Cond" pitchFamily="2" charset="77"/>
              </a:rPr>
              <a:t>om</a:t>
            </a:r>
            <a:r>
              <a:rPr sz="9050" spc="20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sz="8650" spc="245" dirty="0">
                <a:solidFill>
                  <a:srgbClr val="BC1C24"/>
                </a:solidFill>
                <a:latin typeface="Bw Modelica SS01 Black Cond" pitchFamily="2" charset="77"/>
              </a:rPr>
              <a:t>PUBE</a:t>
            </a:r>
            <a:r>
              <a:rPr sz="8650" spc="45" dirty="0">
                <a:solidFill>
                  <a:srgbClr val="BC1C24"/>
                </a:solidFill>
                <a:latin typeface="Bw Modelica SS01 Black Cond" pitchFamily="2" charset="77"/>
              </a:rPr>
              <a:t>R</a:t>
            </a:r>
            <a:r>
              <a:rPr sz="8650" spc="245" dirty="0">
                <a:solidFill>
                  <a:srgbClr val="BC1C24"/>
                </a:solidFill>
                <a:latin typeface="Bw Modelica SS01 Black Cond" pitchFamily="2" charset="77"/>
              </a:rPr>
              <a:t>TE</a:t>
            </a:r>
            <a:r>
              <a:rPr sz="8650" spc="-530" dirty="0">
                <a:solidFill>
                  <a:srgbClr val="BC1C24"/>
                </a:solidFill>
                <a:latin typeface="Bw Modelica SS01 Black Cond" pitchFamily="2" charset="77"/>
              </a:rPr>
              <a:t>T</a:t>
            </a:r>
            <a:r>
              <a:rPr sz="8650" spc="-10" dirty="0">
                <a:solidFill>
                  <a:srgbClr val="BC1C24"/>
                </a:solidFill>
                <a:latin typeface="Bw Modelica SS01 Black Cond" pitchFamily="2" charset="77"/>
              </a:rPr>
              <a:t>,</a:t>
            </a:r>
            <a:endParaRPr sz="8650" dirty="0">
              <a:latin typeface="Bw Modelica SS01 Black Cond" pitchFamily="2" charset="77"/>
            </a:endParaRPr>
          </a:p>
          <a:p>
            <a:pPr marL="1260475" marR="5080" indent="-1248410">
              <a:lnSpc>
                <a:spcPct val="100200"/>
              </a:lnSpc>
            </a:pPr>
            <a:r>
              <a:rPr sz="8650" spc="190" dirty="0">
                <a:solidFill>
                  <a:srgbClr val="BC1C24"/>
                </a:solidFill>
                <a:latin typeface="Bw Modelica SS01 Black Cond" pitchFamily="2" charset="77"/>
              </a:rPr>
              <a:t>MENS</a:t>
            </a:r>
            <a:r>
              <a:rPr sz="8650" spc="40" dirty="0">
                <a:solidFill>
                  <a:srgbClr val="BC1C24"/>
                </a:solidFill>
                <a:latin typeface="Bw Modelica SS01 Black Cond" pitchFamily="2" charset="77"/>
              </a:rPr>
              <a:t> </a:t>
            </a:r>
            <a:r>
              <a:rPr sz="9050" dirty="0">
                <a:solidFill>
                  <a:srgbClr val="8B1842"/>
                </a:solidFill>
                <a:latin typeface="Bw Modelica SS01 Black Cond" pitchFamily="2" charset="77"/>
              </a:rPr>
              <a:t>och</a:t>
            </a:r>
            <a:r>
              <a:rPr sz="9050" spc="5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sz="9050" dirty="0">
                <a:solidFill>
                  <a:srgbClr val="8B1842"/>
                </a:solidFill>
                <a:latin typeface="Bw Modelica SS01 Black Cond" pitchFamily="2" charset="77"/>
              </a:rPr>
              <a:t>annat </a:t>
            </a:r>
            <a:r>
              <a:rPr sz="9050" spc="-25" dirty="0">
                <a:solidFill>
                  <a:srgbClr val="8B1842"/>
                </a:solidFill>
                <a:latin typeface="Bw Modelica SS01 Black Cond" pitchFamily="2" charset="77"/>
              </a:rPr>
              <a:t>som </a:t>
            </a:r>
            <a:r>
              <a:rPr sz="9050" dirty="0">
                <a:solidFill>
                  <a:srgbClr val="8B1842"/>
                </a:solidFill>
                <a:latin typeface="Bw Modelica SS01 Black Cond" pitchFamily="2" charset="77"/>
              </a:rPr>
              <a:t>händer</a:t>
            </a:r>
            <a:r>
              <a:rPr sz="9050" spc="-190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sz="9050" dirty="0">
                <a:solidFill>
                  <a:srgbClr val="8B1842"/>
                </a:solidFill>
                <a:latin typeface="Bw Modelica SS01 Black Cond" pitchFamily="2" charset="77"/>
              </a:rPr>
              <a:t>i </a:t>
            </a:r>
            <a:r>
              <a:rPr sz="9050" spc="-10" dirty="0">
                <a:solidFill>
                  <a:srgbClr val="8B1842"/>
                </a:solidFill>
                <a:latin typeface="Bw Modelica SS01 Black Cond" pitchFamily="2" charset="77"/>
              </a:rPr>
              <a:t>kroppen</a:t>
            </a:r>
            <a:endParaRPr sz="9050" dirty="0">
              <a:latin typeface="Bw Modelica SS01 Black Cond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69675"/>
          </a:xfrm>
          <a:prstGeom prst="rect">
            <a:avLst/>
          </a:prstGeom>
        </p:spPr>
      </p:pic>
      <p:sp>
        <p:nvSpPr>
          <p:cNvPr id="22" name="object 8">
            <a:extLst>
              <a:ext uri="{FF2B5EF4-FFF2-40B4-BE49-F238E27FC236}">
                <a16:creationId xmlns:a16="http://schemas.microsoft.com/office/drawing/2014/main" id="{4E7AAA65-DD92-C646-23BC-8D56DEDFD617}"/>
              </a:ext>
            </a:extLst>
          </p:cNvPr>
          <p:cNvSpPr txBox="1">
            <a:spLocks/>
          </p:cNvSpPr>
          <p:nvPr/>
        </p:nvSpPr>
        <p:spPr>
          <a:xfrm>
            <a:off x="3580674" y="5179419"/>
            <a:ext cx="12778740" cy="2062744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ea typeface="+mj-ea"/>
                <a:cs typeface="Bw Modelica SS01 Black"/>
              </a:defRPr>
            </a:lvl1pPr>
          </a:lstStyle>
          <a:p>
            <a:pPr algn="ctr">
              <a:lnSpc>
                <a:spcPts val="6000"/>
              </a:lnSpc>
              <a:spcBef>
                <a:spcPts val="1430"/>
              </a:spcBef>
            </a:pPr>
            <a:r>
              <a:rPr lang="sv-SE" sz="3800" spc="60" dirty="0">
                <a:solidFill>
                  <a:srgbClr val="A80503"/>
                </a:solidFill>
                <a:latin typeface="Bw Modelica SS01 Black Cond" pitchFamily="2" charset="77"/>
              </a:rPr>
              <a:t>– tecken på att kroppen funkar som den ska</a:t>
            </a:r>
          </a:p>
          <a:p>
            <a:pPr algn="ctr">
              <a:lnSpc>
                <a:spcPts val="8500"/>
              </a:lnSpc>
              <a:spcBef>
                <a:spcPts val="1430"/>
              </a:spcBef>
            </a:pPr>
            <a:endParaRPr lang="sv-SE" sz="4000" spc="60" dirty="0">
              <a:solidFill>
                <a:srgbClr val="FFFFFF"/>
              </a:solidFill>
            </a:endParaRPr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A0AC49A7-65FA-C7B4-6CE7-36A052662B46}"/>
              </a:ext>
            </a:extLst>
          </p:cNvPr>
          <p:cNvSpPr txBox="1">
            <a:spLocks/>
          </p:cNvSpPr>
          <p:nvPr/>
        </p:nvSpPr>
        <p:spPr>
          <a:xfrm>
            <a:off x="3582000" y="4320000"/>
            <a:ext cx="12778740" cy="2062744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ea typeface="+mj-ea"/>
                <a:cs typeface="Bw Modelica SS01 Black"/>
              </a:defRPr>
            </a:lvl1pPr>
          </a:lstStyle>
          <a:p>
            <a:pPr algn="ctr">
              <a:lnSpc>
                <a:spcPts val="6000"/>
              </a:lnSpc>
              <a:spcBef>
                <a:spcPts val="1430"/>
              </a:spcBef>
            </a:pPr>
            <a:r>
              <a:rPr lang="sv-SE" spc="50" dirty="0">
                <a:solidFill>
                  <a:srgbClr val="A80503"/>
                </a:solidFill>
                <a:latin typeface="Bw Modelica SS01 Black Cond" pitchFamily="2" charset="77"/>
              </a:rPr>
              <a:t>MENS</a:t>
            </a:r>
            <a:r>
              <a:rPr lang="sv-SE" spc="5" dirty="0">
                <a:solidFill>
                  <a:srgbClr val="A80503"/>
                </a:solidFill>
                <a:latin typeface="Bw Modelica SS01 Black Cond" pitchFamily="2" charset="77"/>
              </a:rPr>
              <a:t> </a:t>
            </a:r>
            <a:r>
              <a:rPr lang="sv-SE" spc="45" dirty="0">
                <a:solidFill>
                  <a:srgbClr val="A80503"/>
                </a:solidFill>
                <a:latin typeface="Bw Modelica SS01 Black Cond" pitchFamily="2" charset="77"/>
              </a:rPr>
              <a:t>OCH</a:t>
            </a:r>
            <a:r>
              <a:rPr lang="sv-SE" spc="15" dirty="0">
                <a:solidFill>
                  <a:srgbClr val="A80503"/>
                </a:solidFill>
                <a:latin typeface="Bw Modelica SS01 Black Cond" pitchFamily="2" charset="77"/>
              </a:rPr>
              <a:t> </a:t>
            </a:r>
            <a:r>
              <a:rPr lang="sv-SE" spc="60" dirty="0">
                <a:solidFill>
                  <a:srgbClr val="A80503"/>
                </a:solidFill>
                <a:latin typeface="Bw Modelica SS01 Black Cond" pitchFamily="2" charset="77"/>
              </a:rPr>
              <a:t>F</a:t>
            </a:r>
            <a:r>
              <a:rPr lang="sv-SE" spc="-650" dirty="0">
                <a:solidFill>
                  <a:srgbClr val="A80503"/>
                </a:solidFill>
                <a:latin typeface="Bw Modelica SS01 Black Cond" pitchFamily="2" charset="77"/>
              </a:rPr>
              <a:t>L</a:t>
            </a:r>
            <a:r>
              <a:rPr lang="sv-SE" spc="60" dirty="0">
                <a:solidFill>
                  <a:srgbClr val="A80503"/>
                </a:solidFill>
                <a:latin typeface="Bw Modelica SS01 Black Cond" pitchFamily="2" charset="77"/>
              </a:rPr>
              <a:t>YTNINGAR</a:t>
            </a:r>
          </a:p>
          <a:p>
            <a:pPr algn="ctr">
              <a:lnSpc>
                <a:spcPts val="8500"/>
              </a:lnSpc>
              <a:spcBef>
                <a:spcPts val="1430"/>
              </a:spcBef>
            </a:pPr>
            <a:endParaRPr lang="sv-SE" sz="4000" spc="60" dirty="0">
              <a:solidFill>
                <a:srgbClr val="FFFFFF"/>
              </a:solidFill>
            </a:endParaRP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11671E7D-67B0-D987-5072-3048C25789B9}"/>
              </a:ext>
            </a:extLst>
          </p:cNvPr>
          <p:cNvSpPr txBox="1">
            <a:spLocks/>
          </p:cNvSpPr>
          <p:nvPr/>
        </p:nvSpPr>
        <p:spPr>
          <a:xfrm>
            <a:off x="3597910" y="5121275"/>
            <a:ext cx="12778740" cy="2062744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ea typeface="+mj-ea"/>
                <a:cs typeface="Bw Modelica SS01 Black"/>
              </a:defRPr>
            </a:lvl1pPr>
          </a:lstStyle>
          <a:p>
            <a:pPr algn="ctr">
              <a:lnSpc>
                <a:spcPts val="6000"/>
              </a:lnSpc>
              <a:spcBef>
                <a:spcPts val="1430"/>
              </a:spcBef>
            </a:pPr>
            <a:r>
              <a:rPr lang="sv-SE" sz="3800" spc="60" dirty="0">
                <a:solidFill>
                  <a:srgbClr val="FFFFFF"/>
                </a:solidFill>
                <a:latin typeface="Bw Modelica SS01 Black Cond" pitchFamily="2" charset="77"/>
              </a:rPr>
              <a:t>– tecken på att kroppen funkar som den ska</a:t>
            </a:r>
          </a:p>
          <a:p>
            <a:pPr algn="ctr">
              <a:lnSpc>
                <a:spcPts val="8500"/>
              </a:lnSpc>
              <a:spcBef>
                <a:spcPts val="1430"/>
              </a:spcBef>
            </a:pPr>
            <a:endParaRPr lang="sv-SE" sz="4000" spc="60" dirty="0">
              <a:solidFill>
                <a:srgbClr val="FFFFFF"/>
              </a:solidFill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4D1E89E-BC45-FC17-AC52-DB74D642E7CA}"/>
              </a:ext>
            </a:extLst>
          </p:cNvPr>
          <p:cNvSpPr txBox="1">
            <a:spLocks/>
          </p:cNvSpPr>
          <p:nvPr/>
        </p:nvSpPr>
        <p:spPr>
          <a:xfrm>
            <a:off x="3662680" y="4277731"/>
            <a:ext cx="12778740" cy="2062744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ea typeface="+mj-ea"/>
                <a:cs typeface="Bw Modelica SS01 Black"/>
              </a:defRPr>
            </a:lvl1pPr>
          </a:lstStyle>
          <a:p>
            <a:pPr algn="ctr">
              <a:lnSpc>
                <a:spcPts val="6000"/>
              </a:lnSpc>
              <a:spcBef>
                <a:spcPts val="1430"/>
              </a:spcBef>
            </a:pPr>
            <a:r>
              <a:rPr lang="sv-SE" spc="50" dirty="0">
                <a:solidFill>
                  <a:srgbClr val="FFFFFF"/>
                </a:solidFill>
                <a:latin typeface="Bw Modelica SS01 Black Cond" pitchFamily="2" charset="77"/>
              </a:rPr>
              <a:t>MENS</a:t>
            </a:r>
            <a:r>
              <a:rPr lang="sv-SE" spc="5" dirty="0">
                <a:solidFill>
                  <a:srgbClr val="FFFFFF"/>
                </a:solidFill>
                <a:latin typeface="Bw Modelica SS01 Black Cond" pitchFamily="2" charset="77"/>
              </a:rPr>
              <a:t> </a:t>
            </a:r>
            <a:r>
              <a:rPr lang="sv-SE" spc="45" dirty="0">
                <a:solidFill>
                  <a:srgbClr val="FFFFFF"/>
                </a:solidFill>
                <a:latin typeface="Bw Modelica SS01 Black Cond" pitchFamily="2" charset="77"/>
              </a:rPr>
              <a:t>OCH</a:t>
            </a:r>
            <a:r>
              <a:rPr lang="sv-SE" spc="15" dirty="0">
                <a:solidFill>
                  <a:srgbClr val="FFFFFF"/>
                </a:solidFill>
                <a:latin typeface="Bw Modelica SS01 Black Cond" pitchFamily="2" charset="77"/>
              </a:rPr>
              <a:t> </a:t>
            </a:r>
            <a:r>
              <a:rPr lang="sv-SE" spc="60" dirty="0">
                <a:solidFill>
                  <a:srgbClr val="FFFFFF"/>
                </a:solidFill>
                <a:latin typeface="Bw Modelica SS01 Black Cond" pitchFamily="2" charset="77"/>
              </a:rPr>
              <a:t>F</a:t>
            </a:r>
            <a:r>
              <a:rPr lang="sv-SE" spc="-650" dirty="0">
                <a:solidFill>
                  <a:srgbClr val="FFFFFF"/>
                </a:solidFill>
                <a:latin typeface="Bw Modelica SS01 Black Cond" pitchFamily="2" charset="77"/>
              </a:rPr>
              <a:t>L</a:t>
            </a:r>
            <a:r>
              <a:rPr lang="sv-SE" spc="60" dirty="0">
                <a:solidFill>
                  <a:srgbClr val="FFFFFF"/>
                </a:solidFill>
                <a:latin typeface="Bw Modelica SS01 Black Cond" pitchFamily="2" charset="77"/>
              </a:rPr>
              <a:t>YTNINGAR</a:t>
            </a:r>
          </a:p>
          <a:p>
            <a:pPr algn="ctr">
              <a:lnSpc>
                <a:spcPts val="8500"/>
              </a:lnSpc>
              <a:spcBef>
                <a:spcPts val="1430"/>
              </a:spcBef>
            </a:pPr>
            <a:endParaRPr lang="sv-SE" sz="4000" spc="60" dirty="0">
              <a:solidFill>
                <a:srgbClr val="FFFFFF"/>
              </a:solidFill>
            </a:endParaRPr>
          </a:p>
        </p:txBody>
      </p:sp>
      <p:pic>
        <p:nvPicPr>
          <p:cNvPr id="9" name="Bildobjekt 8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C6D3D9F1-C9D1-CE8E-BD93-D21CD4F08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FFED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20081" y="5215411"/>
            <a:ext cx="10113298" cy="419345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089150">
              <a:lnSpc>
                <a:spcPts val="3629"/>
              </a:lnSpc>
              <a:spcBef>
                <a:spcPts val="80"/>
              </a:spcBef>
            </a:pP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Kommer</a:t>
            </a:r>
            <a:r>
              <a:rPr sz="285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något</a:t>
            </a:r>
            <a:r>
              <a:rPr sz="2850" b="1" spc="4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år</a:t>
            </a:r>
            <a:r>
              <a:rPr sz="285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eller</a:t>
            </a:r>
            <a:r>
              <a:rPr sz="285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ett</a:t>
            </a:r>
            <a:r>
              <a:rPr sz="2850" b="1" spc="4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par</a:t>
            </a:r>
            <a:r>
              <a:rPr sz="285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månader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innan</a:t>
            </a:r>
            <a:r>
              <a:rPr sz="2850" b="1" spc="6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första</a:t>
            </a:r>
            <a:r>
              <a:rPr sz="2850" b="1" spc="6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mens.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 marL="12700" marR="1854835">
              <a:lnSpc>
                <a:spcPct val="106100"/>
              </a:lnSpc>
              <a:spcBef>
                <a:spcPts val="2315"/>
              </a:spcBef>
            </a:pP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850" b="1" spc="-1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sz="2850" b="1" spc="5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(oftast)</a:t>
            </a:r>
            <a:r>
              <a:rPr sz="2850" b="1" spc="-2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 err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vitaktig</a:t>
            </a:r>
            <a:r>
              <a:rPr sz="2850" b="1" spc="5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 err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eller</a:t>
            </a:r>
            <a:r>
              <a:rPr lang="sv-SE" sz="2850" b="1" spc="-1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 err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genomskinlig</a:t>
            </a:r>
            <a:r>
              <a:rPr sz="285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slemmig</a:t>
            </a:r>
            <a:r>
              <a:rPr sz="2850" b="1" spc="5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vätska.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 marL="12700" marR="43815">
              <a:lnSpc>
                <a:spcPct val="106100"/>
              </a:lnSpc>
              <a:spcBef>
                <a:spcPts val="2470"/>
              </a:spcBef>
            </a:pP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Underlivets</a:t>
            </a:r>
            <a:r>
              <a:rPr sz="2850" b="1" spc="8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 err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egen</a:t>
            </a:r>
            <a:r>
              <a:rPr sz="2850" b="1" spc="9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 err="1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städpatrull</a:t>
            </a:r>
            <a:r>
              <a:rPr lang="nb-NO"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–</a:t>
            </a:r>
            <a:r>
              <a:rPr sz="2850" b="1" spc="9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håller</a:t>
            </a:r>
            <a:r>
              <a:rPr sz="2850" b="1" spc="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slidan</a:t>
            </a:r>
            <a:r>
              <a:rPr sz="2850" b="1" spc="9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ren</a:t>
            </a:r>
            <a:r>
              <a:rPr sz="2850" b="1" spc="9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2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och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skyddar</a:t>
            </a:r>
            <a:r>
              <a:rPr sz="2850" b="1" spc="2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mot</a:t>
            </a:r>
            <a:r>
              <a:rPr sz="2850" b="1" spc="9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infektioner.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 marL="12700">
              <a:lnSpc>
                <a:spcPct val="100000"/>
              </a:lnSpc>
              <a:spcBef>
                <a:spcPts val="2680"/>
              </a:spcBef>
            </a:pPr>
            <a:r>
              <a:rPr sz="285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Ändrar</a:t>
            </a:r>
            <a:r>
              <a:rPr sz="2850" b="1" spc="-12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både</a:t>
            </a:r>
            <a:r>
              <a:rPr sz="2850" b="1" spc="-8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utseende</a:t>
            </a:r>
            <a:r>
              <a:rPr sz="2850" b="1" spc="-7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850" b="1" spc="-7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mängd</a:t>
            </a:r>
            <a:r>
              <a:rPr sz="2850" b="1" spc="-7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med</a:t>
            </a:r>
            <a:r>
              <a:rPr sz="2850" b="1" spc="-7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menscykeln.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72059" y="2559838"/>
            <a:ext cx="10561320" cy="2287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dirty="0">
                <a:solidFill>
                  <a:srgbClr val="BC1C24"/>
                </a:solidFill>
                <a:latin typeface="Bw Modelica SS01 Black Cond" pitchFamily="2" charset="77"/>
              </a:rPr>
              <a:t>Flytningar</a:t>
            </a:r>
            <a:r>
              <a:rPr spc="-155" dirty="0">
                <a:solidFill>
                  <a:srgbClr val="BC1C24"/>
                </a:solidFill>
                <a:latin typeface="Bw Modelica SS01 Black Cond" pitchFamily="2" charset="77"/>
              </a:rPr>
              <a:t> </a:t>
            </a:r>
            <a:r>
              <a:rPr dirty="0">
                <a:solidFill>
                  <a:srgbClr val="BC1C24"/>
                </a:solidFill>
                <a:latin typeface="Bw Modelica SS01 Black Cond" pitchFamily="2" charset="77"/>
              </a:rPr>
              <a:t>– </a:t>
            </a:r>
            <a:r>
              <a:rPr lang="nb-NO" spc="-10" dirty="0">
                <a:solidFill>
                  <a:srgbClr val="BC1C24"/>
                </a:solidFill>
                <a:latin typeface="Bw Modelica SS01 Black Cond" pitchFamily="2" charset="77"/>
              </a:rPr>
              <a:t>j</a:t>
            </a:r>
            <a:r>
              <a:rPr spc="-10" dirty="0" err="1">
                <a:solidFill>
                  <a:srgbClr val="BC1C24"/>
                </a:solidFill>
                <a:latin typeface="Bw Modelica SS01 Black Cond" pitchFamily="2" charset="77"/>
              </a:rPr>
              <a:t>ättebra</a:t>
            </a:r>
            <a:r>
              <a:rPr spc="-10" dirty="0">
                <a:solidFill>
                  <a:srgbClr val="BC1C24"/>
                </a:solidFill>
                <a:latin typeface="Bw Modelica SS01 Black Cond" pitchFamily="2" charset="77"/>
              </a:rPr>
              <a:t> </a:t>
            </a:r>
            <a:r>
              <a:rPr dirty="0">
                <a:solidFill>
                  <a:srgbClr val="BC1C24"/>
                </a:solidFill>
                <a:latin typeface="Bw Modelica SS01 Black Cond" pitchFamily="2" charset="77"/>
              </a:rPr>
              <a:t>och </a:t>
            </a:r>
            <a:r>
              <a:rPr spc="-10" dirty="0">
                <a:solidFill>
                  <a:srgbClr val="BC1C24"/>
                </a:solidFill>
                <a:latin typeface="Bw Modelica SS01 Black Cond" pitchFamily="2" charset="77"/>
              </a:rPr>
              <a:t>jättenaturligt</a:t>
            </a:r>
          </a:p>
        </p:txBody>
      </p:sp>
      <p:pic>
        <p:nvPicPr>
          <p:cNvPr id="23" name="Bildobjekt 22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5B491034-06D1-394F-8FA1-41027BD62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28" name="Bildobjekt 27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23DE95EB-1966-14DD-5EE9-4A65E5FBC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42" y="5273675"/>
            <a:ext cx="327857" cy="306000"/>
          </a:xfrm>
          <a:prstGeom prst="rect">
            <a:avLst/>
          </a:prstGeom>
        </p:spPr>
      </p:pic>
      <p:pic>
        <p:nvPicPr>
          <p:cNvPr id="29" name="Bildobjekt 28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68EB6E27-197D-4D19-C346-2C445F47D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41" y="6492875"/>
            <a:ext cx="327857" cy="306000"/>
          </a:xfrm>
          <a:prstGeom prst="rect">
            <a:avLst/>
          </a:prstGeom>
        </p:spPr>
      </p:pic>
      <p:pic>
        <p:nvPicPr>
          <p:cNvPr id="30" name="Bildobjekt 29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C9D142F9-0A31-FAED-8E32-36AEB5EE7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7" y="7712075"/>
            <a:ext cx="327857" cy="306000"/>
          </a:xfrm>
          <a:prstGeom prst="rect">
            <a:avLst/>
          </a:prstGeom>
        </p:spPr>
      </p:pic>
      <p:pic>
        <p:nvPicPr>
          <p:cNvPr id="31" name="Bildobjekt 30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73C44785-6512-2845-47FD-DF613171D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03" y="8978305"/>
            <a:ext cx="327857" cy="306000"/>
          </a:xfrm>
          <a:prstGeom prst="rect">
            <a:avLst/>
          </a:prstGeom>
        </p:spPr>
      </p:pic>
      <p:pic>
        <p:nvPicPr>
          <p:cNvPr id="34" name="Bildobjekt 33" descr="En bild som visar hjärta, tecknad serie, konst, illustration&#10;&#10;Automatiskt genererad beskrivning">
            <a:extLst>
              <a:ext uri="{FF2B5EF4-FFF2-40B4-BE49-F238E27FC236}">
                <a16:creationId xmlns:a16="http://schemas.microsoft.com/office/drawing/2014/main" id="{9C017A5E-8DD6-ACC2-EFD9-FAF64DFCD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676" y="3703473"/>
            <a:ext cx="7190271" cy="602076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60250" cy="11308715"/>
            </a:xfrm>
            <a:custGeom>
              <a:avLst/>
              <a:gdLst/>
              <a:ahLst/>
              <a:cxnLst/>
              <a:rect l="l" t="t" r="r" b="b"/>
              <a:pathLst>
                <a:path w="12160250" h="11308715">
                  <a:moveTo>
                    <a:pt x="9637957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2160121" y="11308556"/>
                  </a:lnTo>
                  <a:lnTo>
                    <a:pt x="9637957" y="0"/>
                  </a:lnTo>
                  <a:close/>
                </a:path>
              </a:pathLst>
            </a:custGeom>
            <a:solidFill>
              <a:srgbClr val="F7CF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327542" y="4123653"/>
            <a:ext cx="6962507" cy="5210785"/>
          </a:xfrm>
          <a:prstGeom prst="rect">
            <a:avLst/>
          </a:prstGeom>
        </p:spPr>
        <p:txBody>
          <a:bodyPr vert="horz" wrap="square" lIns="0" tIns="284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Kommer</a:t>
            </a:r>
            <a:r>
              <a:rPr sz="2400" b="1" spc="-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oftast</a:t>
            </a:r>
            <a:r>
              <a:rPr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mellan</a:t>
            </a:r>
            <a:r>
              <a:rPr sz="2400" b="1" spc="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11</a:t>
            </a:r>
            <a:r>
              <a:rPr sz="2800" b="1" spc="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800" b="1" spc="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14</a:t>
            </a:r>
            <a:r>
              <a:rPr sz="2800" b="1" spc="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år.</a:t>
            </a:r>
            <a:endParaRPr sz="2800" b="1" dirty="0">
              <a:latin typeface="Bw Modelica SS01 Black Cond" pitchFamily="2" charset="77"/>
              <a:cs typeface="Bw Modelica SS01 Black Cond"/>
            </a:endParaRPr>
          </a:p>
          <a:p>
            <a:pPr marL="12700">
              <a:lnSpc>
                <a:spcPts val="3795"/>
              </a:lnSpc>
              <a:spcBef>
                <a:spcPts val="2140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400" b="1" spc="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komma redan</a:t>
            </a:r>
            <a:r>
              <a:rPr sz="2400" b="1" spc="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i </a:t>
            </a:r>
            <a:r>
              <a:rPr sz="28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9-</a:t>
            </a:r>
            <a:r>
              <a:rPr sz="28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årsåldern</a:t>
            </a:r>
            <a:r>
              <a:rPr sz="2800" b="1" spc="-9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eller</a:t>
            </a:r>
            <a:r>
              <a:rPr lang="sv-SE" sz="2400" b="1" spc="-10" dirty="0">
                <a:latin typeface="Bw Modelica SS01 Black Cond" pitchFamily="2" charset="77"/>
                <a:cs typeface="Bw Modelica SS01 Black Cond"/>
              </a:rPr>
              <a:t> </a:t>
            </a:r>
            <a:br>
              <a:rPr lang="sv-SE" sz="2400" b="1" spc="-10" dirty="0">
                <a:latin typeface="Bw Modelica SS01 Black Cond" pitchFamily="2" charset="77"/>
                <a:cs typeface="Bw Modelica SS01 Black Cond"/>
              </a:rPr>
            </a:br>
            <a:r>
              <a:rPr sz="2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16-</a:t>
            </a:r>
            <a:r>
              <a:rPr sz="28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årsåldern.</a:t>
            </a:r>
            <a:endParaRPr sz="2800" b="1" dirty="0">
              <a:latin typeface="Bw Modelica SS01 Black Cond" pitchFamily="2" charset="77"/>
              <a:cs typeface="Bw Modelica SS01 Black Cond"/>
            </a:endParaRPr>
          </a:p>
          <a:p>
            <a:pPr marL="12700" marR="1080135">
              <a:lnSpc>
                <a:spcPct val="106100"/>
              </a:lnSpc>
              <a:spcBef>
                <a:spcPts val="2385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Första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gångerna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ofta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bara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fläck</a:t>
            </a:r>
            <a:r>
              <a:rPr sz="2400" b="1" spc="7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trosorna,</a:t>
            </a:r>
            <a:r>
              <a:rPr sz="2400" b="1" spc="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allt</a:t>
            </a:r>
            <a:r>
              <a:rPr sz="2400" b="1" spc="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från</a:t>
            </a:r>
            <a:r>
              <a:rPr sz="2400" b="1" spc="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röd</a:t>
            </a:r>
            <a:r>
              <a:rPr sz="2400" b="1" spc="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till</a:t>
            </a:r>
            <a:r>
              <a:rPr sz="2400" b="1" spc="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brun</a:t>
            </a:r>
            <a:r>
              <a:rPr sz="2400" b="1" spc="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eller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nästan</a:t>
            </a:r>
            <a:r>
              <a:rPr sz="2400" b="1" spc="9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svart.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>
              <a:lnSpc>
                <a:spcPct val="100000"/>
              </a:lnSpc>
              <a:spcBef>
                <a:spcPts val="2230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400" b="1" spc="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hålla</a:t>
            </a:r>
            <a:r>
              <a:rPr sz="2400" b="1" spc="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på</a:t>
            </a:r>
            <a:r>
              <a:rPr sz="2400" b="1" spc="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sz="2400" b="1" spc="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allt</a:t>
            </a:r>
            <a:r>
              <a:rPr sz="2400" b="1" spc="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mellan</a:t>
            </a:r>
            <a:r>
              <a:rPr sz="2400" b="1" spc="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1</a:t>
            </a:r>
            <a:r>
              <a:rPr sz="2800" b="1" spc="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800" b="1" spc="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10</a:t>
            </a:r>
            <a:r>
              <a:rPr sz="2800" b="1" spc="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dagar.</a:t>
            </a:r>
            <a:endParaRPr sz="2800" b="1" dirty="0">
              <a:latin typeface="Bw Modelica SS01 Black Cond" pitchFamily="2" charset="77"/>
              <a:cs typeface="Bw Modelica SS01 Black Cond"/>
            </a:endParaRPr>
          </a:p>
          <a:p>
            <a:pPr marL="12700" marR="365125" indent="-635">
              <a:lnSpc>
                <a:spcPct val="103000"/>
              </a:lnSpc>
              <a:spcBef>
                <a:spcPts val="2025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2400" b="1" spc="-1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400" b="1" spc="-9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dröja</a:t>
            </a:r>
            <a:r>
              <a:rPr sz="2400" b="1" spc="-9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spc="-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flera</a:t>
            </a:r>
            <a:r>
              <a:rPr sz="2800" b="1" spc="-1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spc="-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månader</a:t>
            </a:r>
            <a:r>
              <a:rPr sz="2800" b="1" spc="-1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mellan</a:t>
            </a:r>
            <a:r>
              <a:rPr sz="2400" b="1" spc="-9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första</a:t>
            </a:r>
            <a:r>
              <a:rPr sz="2400" b="1" spc="-114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gångerna.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8531938" y="1237028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69">
                <a:moveTo>
                  <a:pt x="104" y="0"/>
                </a:moveTo>
                <a:lnTo>
                  <a:pt x="104" y="188"/>
                </a:lnTo>
                <a:lnTo>
                  <a:pt x="10" y="335"/>
                </a:lnTo>
                <a:lnTo>
                  <a:pt x="0" y="513"/>
                </a:lnTo>
                <a:lnTo>
                  <a:pt x="10" y="701"/>
                </a:lnTo>
                <a:lnTo>
                  <a:pt x="104" y="848"/>
                </a:lnTo>
                <a:lnTo>
                  <a:pt x="104" y="1047"/>
                </a:lnTo>
                <a:lnTo>
                  <a:pt x="1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ildobjekt 23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81D3D5B4-5F15-75BE-92C2-ACC5DAD3A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30" name="Bildobjekt 29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387C2499-82CD-BB0D-7D55-7EEF4D0E7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42" y="4497382"/>
            <a:ext cx="327857" cy="306000"/>
          </a:xfrm>
          <a:prstGeom prst="rect">
            <a:avLst/>
          </a:prstGeom>
        </p:spPr>
      </p:pic>
      <p:pic>
        <p:nvPicPr>
          <p:cNvPr id="31" name="Bildobjekt 30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4D0CB2FC-9BE3-87C1-8C9C-700BE0D9A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42" y="5270497"/>
            <a:ext cx="327857" cy="306000"/>
          </a:xfrm>
          <a:prstGeom prst="rect">
            <a:avLst/>
          </a:prstGeom>
        </p:spPr>
      </p:pic>
      <p:pic>
        <p:nvPicPr>
          <p:cNvPr id="32" name="Bildobjekt 31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5288E449-E3B8-E623-70C2-871E0D9E3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42" y="6415475"/>
            <a:ext cx="327857" cy="306000"/>
          </a:xfrm>
          <a:prstGeom prst="rect">
            <a:avLst/>
          </a:prstGeom>
        </p:spPr>
      </p:pic>
      <p:pic>
        <p:nvPicPr>
          <p:cNvPr id="33" name="Bildobjekt 32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1573712C-D15E-02F7-85B8-AE2B821BF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81" y="7939475"/>
            <a:ext cx="327857" cy="306000"/>
          </a:xfrm>
          <a:prstGeom prst="rect">
            <a:avLst/>
          </a:prstGeom>
        </p:spPr>
      </p:pic>
      <p:pic>
        <p:nvPicPr>
          <p:cNvPr id="34" name="Bildobjekt 33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57870268-8D8D-DBF5-19DA-38EDF2980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284" y="8550275"/>
            <a:ext cx="327857" cy="306000"/>
          </a:xfrm>
          <a:prstGeom prst="rect">
            <a:avLst/>
          </a:prstGeom>
        </p:spPr>
      </p:pic>
      <p:pic>
        <p:nvPicPr>
          <p:cNvPr id="36" name="Bildobjekt 35" descr="En bild som visar design&#10;&#10;Automatiskt genererad beskrivning med låg exakthet">
            <a:extLst>
              <a:ext uri="{FF2B5EF4-FFF2-40B4-BE49-F238E27FC236}">
                <a16:creationId xmlns:a16="http://schemas.microsoft.com/office/drawing/2014/main" id="{DBF2BD7C-E8CD-52CC-5BEA-17F65A668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240" y="4897129"/>
            <a:ext cx="5878760" cy="5282940"/>
          </a:xfrm>
          <a:prstGeom prst="rect">
            <a:avLst/>
          </a:prstGeom>
        </p:spPr>
      </p:pic>
      <p:pic>
        <p:nvPicPr>
          <p:cNvPr id="40" name="Bildobjekt 39" descr="En bild som visar Grafik, clipart, cirkel, illustration&#10;&#10;Automatiskt genererad beskrivning">
            <a:extLst>
              <a:ext uri="{FF2B5EF4-FFF2-40B4-BE49-F238E27FC236}">
                <a16:creationId xmlns:a16="http://schemas.microsoft.com/office/drawing/2014/main" id="{0706DB6F-9A79-8635-A688-99C06B7F2E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8296" y="823370"/>
            <a:ext cx="5112711" cy="48309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433398" y="2680367"/>
            <a:ext cx="3255010" cy="1543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47980">
              <a:lnSpc>
                <a:spcPct val="120800"/>
              </a:lnSpc>
              <a:spcBef>
                <a:spcPts val="100"/>
              </a:spcBef>
            </a:pP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Mensen</a:t>
            </a:r>
            <a:r>
              <a:rPr sz="1650" b="1" spc="-3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är</a:t>
            </a:r>
            <a:r>
              <a:rPr sz="1650" b="1" spc="-6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kroppens</a:t>
            </a:r>
            <a:r>
              <a:rPr sz="1650" b="1" spc="-3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spc="-1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tecken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på</a:t>
            </a:r>
            <a:r>
              <a:rPr sz="1650" b="1" spc="-3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att</a:t>
            </a:r>
            <a:r>
              <a:rPr sz="1650" b="1" spc="-3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den</a:t>
            </a:r>
            <a:r>
              <a:rPr sz="1650" b="1" spc="-3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är</a:t>
            </a:r>
            <a:r>
              <a:rPr sz="1650" b="1" spc="-6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redo</a:t>
            </a:r>
            <a:r>
              <a:rPr sz="1650" b="1" spc="-3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för</a:t>
            </a:r>
            <a:r>
              <a:rPr sz="1650" b="1" spc="-6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spc="-2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en </a:t>
            </a:r>
            <a:r>
              <a:rPr sz="1650" b="1" spc="-1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graviditet.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Men</a:t>
            </a:r>
            <a:r>
              <a:rPr sz="1650" b="1" spc="-1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det</a:t>
            </a:r>
            <a:r>
              <a:rPr sz="1650" b="1" spc="-1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betyder</a:t>
            </a:r>
            <a:endParaRPr sz="1650" b="1" dirty="0">
              <a:latin typeface="Bw Modelica SS01 Medium" pitchFamily="2" charset="77"/>
              <a:cs typeface="Bw Modelica SS01 Medium"/>
            </a:endParaRPr>
          </a:p>
          <a:p>
            <a:pPr marL="12700" marR="5080">
              <a:lnSpc>
                <a:spcPct val="120800"/>
              </a:lnSpc>
            </a:pPr>
            <a:r>
              <a:rPr sz="1650" b="1" spc="-4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inte</a:t>
            </a:r>
            <a:r>
              <a:rPr sz="1650" b="1" spc="-5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spc="-2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att</a:t>
            </a:r>
            <a:r>
              <a:rPr sz="1650" b="1" spc="-5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spc="-3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du</a:t>
            </a:r>
            <a:r>
              <a:rPr sz="1650" b="1" spc="-9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spc="-4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vill</a:t>
            </a:r>
            <a:r>
              <a:rPr sz="1650" b="1" spc="-5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spc="-3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eller</a:t>
            </a:r>
            <a:r>
              <a:rPr sz="1650" b="1" spc="-9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spc="-5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ska </a:t>
            </a:r>
            <a:r>
              <a:rPr sz="1650" b="1" spc="-3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bli</a:t>
            </a:r>
            <a:r>
              <a:rPr sz="1650" b="1" spc="-5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spc="-3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gravid,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bara</a:t>
            </a:r>
            <a:r>
              <a:rPr sz="1650" b="1" spc="-4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att</a:t>
            </a:r>
            <a:r>
              <a:rPr sz="1650" b="1" spc="-3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din</a:t>
            </a:r>
            <a:r>
              <a:rPr sz="1650" b="1" spc="-3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kropp</a:t>
            </a:r>
            <a:r>
              <a:rPr sz="1650" b="1" spc="-3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KAN</a:t>
            </a:r>
            <a:r>
              <a:rPr sz="1650" b="1" spc="-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bli</a:t>
            </a:r>
            <a:r>
              <a:rPr sz="1650" b="1" spc="-3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spc="-2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det.</a:t>
            </a:r>
            <a:endParaRPr sz="1650" b="1" dirty="0">
              <a:latin typeface="Bw Modelica SS01 Medium" pitchFamily="2" charset="77"/>
              <a:cs typeface="Bw Modelica SS01 Medium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872059" y="2559838"/>
            <a:ext cx="7204709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80" dirty="0">
                <a:solidFill>
                  <a:srgbClr val="8B1842"/>
                </a:solidFill>
                <a:latin typeface="Bw Modelica SS01 Black Cond" pitchFamily="2" charset="77"/>
              </a:rPr>
              <a:t>Första</a:t>
            </a:r>
            <a:r>
              <a:rPr spc="-310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spc="-50" dirty="0">
                <a:solidFill>
                  <a:srgbClr val="8B1842"/>
                </a:solidFill>
                <a:latin typeface="Bw Modelica SS01 Black Cond" pitchFamily="2" charset="77"/>
              </a:rPr>
              <a:t>mensen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BC1C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19525" y="4552317"/>
            <a:ext cx="4684795" cy="460347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693583" y="4066873"/>
            <a:ext cx="223647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Slemhinna</a:t>
            </a:r>
            <a:endParaRPr sz="32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850941" y="4063215"/>
            <a:ext cx="22250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Äggledare</a:t>
            </a:r>
            <a:endParaRPr sz="32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87129" y="6836782"/>
            <a:ext cx="2005964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Äggstock</a:t>
            </a:r>
            <a:endParaRPr sz="32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872225" y="7967101"/>
            <a:ext cx="106680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Slida</a:t>
            </a:r>
            <a:endParaRPr sz="32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96323" y="7673649"/>
            <a:ext cx="197040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Livmoder</a:t>
            </a:r>
            <a:endParaRPr sz="32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274390" y="6698592"/>
            <a:ext cx="90678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</a:t>
            </a:r>
            <a:endParaRPr sz="3200" b="1" dirty="0">
              <a:latin typeface="Bw Modelica SS01" pitchFamily="2" charset="77"/>
              <a:cs typeface="Bw Modelica SS01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1955847" y="5788886"/>
            <a:ext cx="2414270" cy="1980564"/>
            <a:chOff x="11955847" y="5788886"/>
            <a:chExt cx="2414270" cy="1980564"/>
          </a:xfrm>
        </p:grpSpPr>
        <p:sp>
          <p:nvSpPr>
            <p:cNvPr id="11" name="object 11"/>
            <p:cNvSpPr/>
            <p:nvPr/>
          </p:nvSpPr>
          <p:spPr>
            <a:xfrm>
              <a:off x="12556701" y="5800011"/>
              <a:ext cx="1802764" cy="1958339"/>
            </a:xfrm>
            <a:custGeom>
              <a:avLst/>
              <a:gdLst/>
              <a:ahLst/>
              <a:cxnLst/>
              <a:rect l="l" t="t" r="r" b="b"/>
              <a:pathLst>
                <a:path w="1802765" h="1958340">
                  <a:moveTo>
                    <a:pt x="1802144" y="0"/>
                  </a:moveTo>
                  <a:lnTo>
                    <a:pt x="0" y="1957888"/>
                  </a:lnTo>
                </a:path>
              </a:pathLst>
            </a:custGeom>
            <a:ln w="22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966973" y="6237375"/>
              <a:ext cx="805180" cy="534035"/>
            </a:xfrm>
            <a:custGeom>
              <a:avLst/>
              <a:gdLst/>
              <a:ahLst/>
              <a:cxnLst/>
              <a:rect l="l" t="t" r="r" b="b"/>
              <a:pathLst>
                <a:path w="805179" h="534034">
                  <a:moveTo>
                    <a:pt x="804802" y="0"/>
                  </a:moveTo>
                  <a:lnTo>
                    <a:pt x="0" y="533973"/>
                  </a:lnTo>
                </a:path>
              </a:pathLst>
            </a:custGeom>
            <a:ln w="222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0096964" y="3922531"/>
            <a:ext cx="306070" cy="5083810"/>
          </a:xfrm>
          <a:custGeom>
            <a:avLst/>
            <a:gdLst/>
            <a:ahLst/>
            <a:cxnLst/>
            <a:rect l="l" t="t" r="r" b="b"/>
            <a:pathLst>
              <a:path w="306070" h="5083809">
                <a:moveTo>
                  <a:pt x="305509" y="0"/>
                </a:moveTo>
                <a:lnTo>
                  <a:pt x="271395" y="32828"/>
                </a:lnTo>
                <a:lnTo>
                  <a:pt x="261238" y="83289"/>
                </a:lnTo>
                <a:lnTo>
                  <a:pt x="251199" y="133780"/>
                </a:lnTo>
                <a:lnTo>
                  <a:pt x="241298" y="184302"/>
                </a:lnTo>
                <a:lnTo>
                  <a:pt x="231556" y="234857"/>
                </a:lnTo>
                <a:lnTo>
                  <a:pt x="221992" y="285449"/>
                </a:lnTo>
                <a:lnTo>
                  <a:pt x="212628" y="336078"/>
                </a:lnTo>
                <a:lnTo>
                  <a:pt x="203483" y="386748"/>
                </a:lnTo>
                <a:lnTo>
                  <a:pt x="194578" y="437460"/>
                </a:lnTo>
                <a:lnTo>
                  <a:pt x="185934" y="488216"/>
                </a:lnTo>
                <a:lnTo>
                  <a:pt x="177569" y="539019"/>
                </a:lnTo>
                <a:lnTo>
                  <a:pt x="169506" y="589871"/>
                </a:lnTo>
                <a:lnTo>
                  <a:pt x="161763" y="640774"/>
                </a:lnTo>
                <a:lnTo>
                  <a:pt x="154362" y="691730"/>
                </a:lnTo>
                <a:lnTo>
                  <a:pt x="147323" y="742742"/>
                </a:lnTo>
                <a:lnTo>
                  <a:pt x="140666" y="793811"/>
                </a:lnTo>
                <a:lnTo>
                  <a:pt x="134425" y="843701"/>
                </a:lnTo>
                <a:lnTo>
                  <a:pt x="128704" y="893636"/>
                </a:lnTo>
                <a:lnTo>
                  <a:pt x="123469" y="943611"/>
                </a:lnTo>
                <a:lnTo>
                  <a:pt x="118682" y="993625"/>
                </a:lnTo>
                <a:lnTo>
                  <a:pt x="114308" y="1043673"/>
                </a:lnTo>
                <a:lnTo>
                  <a:pt x="110345" y="1093321"/>
                </a:lnTo>
                <a:lnTo>
                  <a:pt x="106654" y="1143860"/>
                </a:lnTo>
                <a:lnTo>
                  <a:pt x="103302" y="1193994"/>
                </a:lnTo>
                <a:lnTo>
                  <a:pt x="100220" y="1244149"/>
                </a:lnTo>
                <a:lnTo>
                  <a:pt x="97370" y="1294324"/>
                </a:lnTo>
                <a:lnTo>
                  <a:pt x="94718" y="1344515"/>
                </a:lnTo>
                <a:lnTo>
                  <a:pt x="92226" y="1394719"/>
                </a:lnTo>
                <a:lnTo>
                  <a:pt x="89860" y="1444932"/>
                </a:lnTo>
                <a:lnTo>
                  <a:pt x="87583" y="1495152"/>
                </a:lnTo>
                <a:lnTo>
                  <a:pt x="80926" y="1645822"/>
                </a:lnTo>
                <a:lnTo>
                  <a:pt x="78646" y="1696038"/>
                </a:lnTo>
                <a:lnTo>
                  <a:pt x="76275" y="1746245"/>
                </a:lnTo>
                <a:lnTo>
                  <a:pt x="73778" y="1796440"/>
                </a:lnTo>
                <a:lnTo>
                  <a:pt x="71810" y="1846285"/>
                </a:lnTo>
                <a:lnTo>
                  <a:pt x="69651" y="1896122"/>
                </a:lnTo>
                <a:lnTo>
                  <a:pt x="67317" y="1945949"/>
                </a:lnTo>
                <a:lnTo>
                  <a:pt x="64824" y="1995769"/>
                </a:lnTo>
                <a:lnTo>
                  <a:pt x="62190" y="2045581"/>
                </a:lnTo>
                <a:lnTo>
                  <a:pt x="59430" y="2095387"/>
                </a:lnTo>
                <a:lnTo>
                  <a:pt x="56560" y="2145187"/>
                </a:lnTo>
                <a:lnTo>
                  <a:pt x="53597" y="2194983"/>
                </a:lnTo>
                <a:lnTo>
                  <a:pt x="50558" y="2244774"/>
                </a:lnTo>
                <a:lnTo>
                  <a:pt x="47459" y="2294563"/>
                </a:lnTo>
                <a:lnTo>
                  <a:pt x="44316" y="2344349"/>
                </a:lnTo>
                <a:lnTo>
                  <a:pt x="31634" y="2543484"/>
                </a:lnTo>
                <a:lnTo>
                  <a:pt x="28518" y="2593270"/>
                </a:lnTo>
                <a:lnTo>
                  <a:pt x="25456" y="2643058"/>
                </a:lnTo>
                <a:lnTo>
                  <a:pt x="22465" y="2692849"/>
                </a:lnTo>
                <a:lnTo>
                  <a:pt x="19562" y="2742645"/>
                </a:lnTo>
                <a:lnTo>
                  <a:pt x="16762" y="2792445"/>
                </a:lnTo>
                <a:lnTo>
                  <a:pt x="14083" y="2842250"/>
                </a:lnTo>
                <a:lnTo>
                  <a:pt x="11539" y="2892062"/>
                </a:lnTo>
                <a:lnTo>
                  <a:pt x="9149" y="2941881"/>
                </a:lnTo>
                <a:lnTo>
                  <a:pt x="6928" y="2991707"/>
                </a:lnTo>
                <a:lnTo>
                  <a:pt x="4892" y="3041543"/>
                </a:lnTo>
                <a:lnTo>
                  <a:pt x="3059" y="3091388"/>
                </a:lnTo>
                <a:lnTo>
                  <a:pt x="1443" y="3141243"/>
                </a:lnTo>
                <a:lnTo>
                  <a:pt x="63" y="3191109"/>
                </a:lnTo>
                <a:lnTo>
                  <a:pt x="0" y="3239003"/>
                </a:lnTo>
                <a:lnTo>
                  <a:pt x="293" y="3278502"/>
                </a:lnTo>
                <a:lnTo>
                  <a:pt x="355" y="3286894"/>
                </a:lnTo>
                <a:lnTo>
                  <a:pt x="941" y="3329263"/>
                </a:lnTo>
                <a:lnTo>
                  <a:pt x="1017" y="3334780"/>
                </a:lnTo>
                <a:lnTo>
                  <a:pt x="1826" y="3380029"/>
                </a:lnTo>
                <a:lnTo>
                  <a:pt x="2811" y="3430548"/>
                </a:lnTo>
                <a:lnTo>
                  <a:pt x="3719" y="3478431"/>
                </a:lnTo>
                <a:lnTo>
                  <a:pt x="4484" y="3526313"/>
                </a:lnTo>
                <a:lnTo>
                  <a:pt x="4995" y="3574197"/>
                </a:lnTo>
                <a:lnTo>
                  <a:pt x="5287" y="3627508"/>
                </a:lnTo>
                <a:lnTo>
                  <a:pt x="5181" y="3840776"/>
                </a:lnTo>
                <a:lnTo>
                  <a:pt x="5379" y="3881111"/>
                </a:lnTo>
                <a:lnTo>
                  <a:pt x="5443" y="3894087"/>
                </a:lnTo>
                <a:lnTo>
                  <a:pt x="6063" y="3947390"/>
                </a:lnTo>
                <a:lnTo>
                  <a:pt x="7822" y="3998277"/>
                </a:lnTo>
                <a:lnTo>
                  <a:pt x="9346" y="4049171"/>
                </a:lnTo>
                <a:lnTo>
                  <a:pt x="10685" y="4100070"/>
                </a:lnTo>
                <a:lnTo>
                  <a:pt x="11887" y="4150974"/>
                </a:lnTo>
                <a:lnTo>
                  <a:pt x="13002" y="4201880"/>
                </a:lnTo>
                <a:lnTo>
                  <a:pt x="15167" y="4303691"/>
                </a:lnTo>
                <a:lnTo>
                  <a:pt x="16316" y="4354593"/>
                </a:lnTo>
                <a:lnTo>
                  <a:pt x="17576" y="4405491"/>
                </a:lnTo>
                <a:lnTo>
                  <a:pt x="18994" y="4456381"/>
                </a:lnTo>
                <a:lnTo>
                  <a:pt x="20621" y="4507264"/>
                </a:lnTo>
                <a:lnTo>
                  <a:pt x="22505" y="4558136"/>
                </a:lnTo>
                <a:lnTo>
                  <a:pt x="24697" y="4608997"/>
                </a:lnTo>
                <a:lnTo>
                  <a:pt x="27245" y="4659844"/>
                </a:lnTo>
                <a:lnTo>
                  <a:pt x="30198" y="4710676"/>
                </a:lnTo>
                <a:lnTo>
                  <a:pt x="32146" y="4762563"/>
                </a:lnTo>
                <a:lnTo>
                  <a:pt x="34249" y="4814443"/>
                </a:lnTo>
                <a:lnTo>
                  <a:pt x="36503" y="4866315"/>
                </a:lnTo>
                <a:lnTo>
                  <a:pt x="38904" y="4918180"/>
                </a:lnTo>
                <a:lnTo>
                  <a:pt x="41449" y="4970037"/>
                </a:lnTo>
                <a:lnTo>
                  <a:pt x="44132" y="5021887"/>
                </a:lnTo>
                <a:lnTo>
                  <a:pt x="87367" y="5083645"/>
                </a:lnTo>
                <a:lnTo>
                  <a:pt x="84073" y="5028651"/>
                </a:lnTo>
                <a:lnTo>
                  <a:pt x="81174" y="4978280"/>
                </a:lnTo>
                <a:lnTo>
                  <a:pt x="78387" y="4927903"/>
                </a:lnTo>
                <a:lnTo>
                  <a:pt x="75714" y="4877520"/>
                </a:lnTo>
                <a:lnTo>
                  <a:pt x="73159" y="4827131"/>
                </a:lnTo>
                <a:lnTo>
                  <a:pt x="70725" y="4776735"/>
                </a:lnTo>
                <a:lnTo>
                  <a:pt x="68414" y="4726334"/>
                </a:lnTo>
                <a:lnTo>
                  <a:pt x="66230" y="4675928"/>
                </a:lnTo>
                <a:lnTo>
                  <a:pt x="64175" y="4625515"/>
                </a:lnTo>
                <a:lnTo>
                  <a:pt x="62252" y="4575097"/>
                </a:lnTo>
                <a:lnTo>
                  <a:pt x="60464" y="4524674"/>
                </a:lnTo>
                <a:lnTo>
                  <a:pt x="58814" y="4474245"/>
                </a:lnTo>
                <a:lnTo>
                  <a:pt x="57305" y="4423812"/>
                </a:lnTo>
                <a:lnTo>
                  <a:pt x="55940" y="4373372"/>
                </a:lnTo>
                <a:lnTo>
                  <a:pt x="54721" y="4322928"/>
                </a:lnTo>
                <a:lnTo>
                  <a:pt x="53698" y="4273829"/>
                </a:lnTo>
                <a:lnTo>
                  <a:pt x="52523" y="4224734"/>
                </a:lnTo>
                <a:lnTo>
                  <a:pt x="51249" y="4175644"/>
                </a:lnTo>
                <a:lnTo>
                  <a:pt x="48604" y="4077470"/>
                </a:lnTo>
                <a:lnTo>
                  <a:pt x="47336" y="4028383"/>
                </a:lnTo>
                <a:lnTo>
                  <a:pt x="46173" y="3979296"/>
                </a:lnTo>
                <a:lnTo>
                  <a:pt x="45166" y="3930205"/>
                </a:lnTo>
                <a:lnTo>
                  <a:pt x="44365" y="3881111"/>
                </a:lnTo>
                <a:lnTo>
                  <a:pt x="43920" y="3840776"/>
                </a:lnTo>
                <a:lnTo>
                  <a:pt x="43591" y="3782904"/>
                </a:lnTo>
                <a:lnTo>
                  <a:pt x="43720" y="3733789"/>
                </a:lnTo>
                <a:lnTo>
                  <a:pt x="44260" y="3684665"/>
                </a:lnTo>
                <a:lnTo>
                  <a:pt x="44270" y="3627508"/>
                </a:lnTo>
                <a:lnTo>
                  <a:pt x="43937" y="3583118"/>
                </a:lnTo>
                <a:lnTo>
                  <a:pt x="43218" y="3532344"/>
                </a:lnTo>
                <a:lnTo>
                  <a:pt x="42261" y="3481570"/>
                </a:lnTo>
                <a:lnTo>
                  <a:pt x="41166" y="3430798"/>
                </a:lnTo>
                <a:lnTo>
                  <a:pt x="40094" y="3382665"/>
                </a:lnTo>
                <a:lnTo>
                  <a:pt x="39085" y="3334780"/>
                </a:lnTo>
                <a:lnTo>
                  <a:pt x="38067" y="3278502"/>
                </a:lnTo>
                <a:lnTo>
                  <a:pt x="37431" y="3227745"/>
                </a:lnTo>
                <a:lnTo>
                  <a:pt x="37161" y="3176995"/>
                </a:lnTo>
                <a:lnTo>
                  <a:pt x="38244" y="3126163"/>
                </a:lnTo>
                <a:lnTo>
                  <a:pt x="39640" y="3075340"/>
                </a:lnTo>
                <a:lnTo>
                  <a:pt x="41324" y="3024525"/>
                </a:lnTo>
                <a:lnTo>
                  <a:pt x="43268" y="2973718"/>
                </a:lnTo>
                <a:lnTo>
                  <a:pt x="45447" y="2922919"/>
                </a:lnTo>
                <a:lnTo>
                  <a:pt x="47834" y="2872128"/>
                </a:lnTo>
                <a:lnTo>
                  <a:pt x="50404" y="2821343"/>
                </a:lnTo>
                <a:lnTo>
                  <a:pt x="53129" y="2770566"/>
                </a:lnTo>
                <a:lnTo>
                  <a:pt x="55983" y="2719795"/>
                </a:lnTo>
                <a:lnTo>
                  <a:pt x="58941" y="2669030"/>
                </a:lnTo>
                <a:lnTo>
                  <a:pt x="61975" y="2618271"/>
                </a:lnTo>
                <a:lnTo>
                  <a:pt x="65060" y="2567518"/>
                </a:lnTo>
                <a:lnTo>
                  <a:pt x="71275" y="2466028"/>
                </a:lnTo>
                <a:lnTo>
                  <a:pt x="74354" y="2415290"/>
                </a:lnTo>
                <a:lnTo>
                  <a:pt x="77703" y="2364884"/>
                </a:lnTo>
                <a:lnTo>
                  <a:pt x="80848" y="2314468"/>
                </a:lnTo>
                <a:lnTo>
                  <a:pt x="83813" y="2264043"/>
                </a:lnTo>
                <a:lnTo>
                  <a:pt x="86623" y="2213611"/>
                </a:lnTo>
                <a:lnTo>
                  <a:pt x="89303" y="2163172"/>
                </a:lnTo>
                <a:lnTo>
                  <a:pt x="91878" y="2112729"/>
                </a:lnTo>
                <a:lnTo>
                  <a:pt x="94372" y="2062281"/>
                </a:lnTo>
                <a:lnTo>
                  <a:pt x="96811" y="2011830"/>
                </a:lnTo>
                <a:lnTo>
                  <a:pt x="104040" y="1860472"/>
                </a:lnTo>
                <a:lnTo>
                  <a:pt x="106504" y="1810022"/>
                </a:lnTo>
                <a:lnTo>
                  <a:pt x="109036" y="1759575"/>
                </a:lnTo>
                <a:lnTo>
                  <a:pt x="111662" y="1709132"/>
                </a:lnTo>
                <a:lnTo>
                  <a:pt x="114405" y="1658695"/>
                </a:lnTo>
                <a:lnTo>
                  <a:pt x="118910" y="1555827"/>
                </a:lnTo>
                <a:lnTo>
                  <a:pt x="121215" y="1504393"/>
                </a:lnTo>
                <a:lnTo>
                  <a:pt x="123596" y="1452964"/>
                </a:lnTo>
                <a:lnTo>
                  <a:pt x="126084" y="1401542"/>
                </a:lnTo>
                <a:lnTo>
                  <a:pt x="128710" y="1350130"/>
                </a:lnTo>
                <a:lnTo>
                  <a:pt x="131506" y="1298731"/>
                </a:lnTo>
                <a:lnTo>
                  <a:pt x="134502" y="1247348"/>
                </a:lnTo>
                <a:lnTo>
                  <a:pt x="137730" y="1195983"/>
                </a:lnTo>
                <a:lnTo>
                  <a:pt x="141220" y="1144640"/>
                </a:lnTo>
                <a:lnTo>
                  <a:pt x="144971" y="1093752"/>
                </a:lnTo>
                <a:lnTo>
                  <a:pt x="149111" y="1042030"/>
                </a:lnTo>
                <a:lnTo>
                  <a:pt x="153575" y="990769"/>
                </a:lnTo>
                <a:lnTo>
                  <a:pt x="158425" y="939540"/>
                </a:lnTo>
                <a:lnTo>
                  <a:pt x="163694" y="888348"/>
                </a:lnTo>
                <a:lnTo>
                  <a:pt x="169411" y="837195"/>
                </a:lnTo>
                <a:lnTo>
                  <a:pt x="175607" y="786083"/>
                </a:lnTo>
                <a:lnTo>
                  <a:pt x="181365" y="737173"/>
                </a:lnTo>
                <a:lnTo>
                  <a:pt x="187753" y="688286"/>
                </a:lnTo>
                <a:lnTo>
                  <a:pt x="194689" y="639419"/>
                </a:lnTo>
                <a:lnTo>
                  <a:pt x="202088" y="590572"/>
                </a:lnTo>
                <a:lnTo>
                  <a:pt x="209867" y="541744"/>
                </a:lnTo>
                <a:lnTo>
                  <a:pt x="217943" y="492935"/>
                </a:lnTo>
                <a:lnTo>
                  <a:pt x="226230" y="444142"/>
                </a:lnTo>
                <a:lnTo>
                  <a:pt x="234647" y="395366"/>
                </a:lnTo>
                <a:lnTo>
                  <a:pt x="243109" y="346605"/>
                </a:lnTo>
                <a:lnTo>
                  <a:pt x="251533" y="297859"/>
                </a:lnTo>
                <a:lnTo>
                  <a:pt x="259835" y="249126"/>
                </a:lnTo>
                <a:lnTo>
                  <a:pt x="268895" y="197870"/>
                </a:lnTo>
                <a:lnTo>
                  <a:pt x="278124" y="146644"/>
                </a:lnTo>
                <a:lnTo>
                  <a:pt x="287521" y="95449"/>
                </a:lnTo>
                <a:lnTo>
                  <a:pt x="297084" y="44286"/>
                </a:lnTo>
                <a:lnTo>
                  <a:pt x="305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232301" y="4000564"/>
            <a:ext cx="358775" cy="5017770"/>
          </a:xfrm>
          <a:custGeom>
            <a:avLst/>
            <a:gdLst/>
            <a:ahLst/>
            <a:cxnLst/>
            <a:rect l="l" t="t" r="r" b="b"/>
            <a:pathLst>
              <a:path w="358775" h="5017770">
                <a:moveTo>
                  <a:pt x="0" y="0"/>
                </a:moveTo>
                <a:lnTo>
                  <a:pt x="4079" y="30493"/>
                </a:lnTo>
                <a:lnTo>
                  <a:pt x="10745" y="80725"/>
                </a:lnTo>
                <a:lnTo>
                  <a:pt x="17500" y="130939"/>
                </a:lnTo>
                <a:lnTo>
                  <a:pt x="24492" y="181107"/>
                </a:lnTo>
                <a:lnTo>
                  <a:pt x="31866" y="231200"/>
                </a:lnTo>
                <a:lnTo>
                  <a:pt x="39358" y="280691"/>
                </a:lnTo>
                <a:lnTo>
                  <a:pt x="47003" y="330151"/>
                </a:lnTo>
                <a:lnTo>
                  <a:pt x="54778" y="379586"/>
                </a:lnTo>
                <a:lnTo>
                  <a:pt x="62662" y="429001"/>
                </a:lnTo>
                <a:lnTo>
                  <a:pt x="70631" y="478399"/>
                </a:lnTo>
                <a:lnTo>
                  <a:pt x="78664" y="527786"/>
                </a:lnTo>
                <a:lnTo>
                  <a:pt x="102917" y="675918"/>
                </a:lnTo>
                <a:lnTo>
                  <a:pt x="110978" y="725302"/>
                </a:lnTo>
                <a:lnTo>
                  <a:pt x="118990" y="774695"/>
                </a:lnTo>
                <a:lnTo>
                  <a:pt x="126931" y="824104"/>
                </a:lnTo>
                <a:lnTo>
                  <a:pt x="135130" y="874530"/>
                </a:lnTo>
                <a:lnTo>
                  <a:pt x="142713" y="925057"/>
                </a:lnTo>
                <a:lnTo>
                  <a:pt x="149784" y="975669"/>
                </a:lnTo>
                <a:lnTo>
                  <a:pt x="156445" y="1026348"/>
                </a:lnTo>
                <a:lnTo>
                  <a:pt x="162799" y="1077077"/>
                </a:lnTo>
                <a:lnTo>
                  <a:pt x="168949" y="1127839"/>
                </a:lnTo>
                <a:lnTo>
                  <a:pt x="181051" y="1229399"/>
                </a:lnTo>
                <a:lnTo>
                  <a:pt x="187209" y="1280161"/>
                </a:lnTo>
                <a:lnTo>
                  <a:pt x="193576" y="1330890"/>
                </a:lnTo>
                <a:lnTo>
                  <a:pt x="200254" y="1381569"/>
                </a:lnTo>
                <a:lnTo>
                  <a:pt x="207347" y="1432180"/>
                </a:lnTo>
                <a:lnTo>
                  <a:pt x="215569" y="1484830"/>
                </a:lnTo>
                <a:lnTo>
                  <a:pt x="222973" y="1537611"/>
                </a:lnTo>
                <a:lnTo>
                  <a:pt x="229717" y="1590498"/>
                </a:lnTo>
                <a:lnTo>
                  <a:pt x="235959" y="1643463"/>
                </a:lnTo>
                <a:lnTo>
                  <a:pt x="241857" y="1696480"/>
                </a:lnTo>
                <a:lnTo>
                  <a:pt x="247568" y="1749524"/>
                </a:lnTo>
                <a:lnTo>
                  <a:pt x="253251" y="1802566"/>
                </a:lnTo>
                <a:lnTo>
                  <a:pt x="259751" y="1852408"/>
                </a:lnTo>
                <a:lnTo>
                  <a:pt x="265658" y="1902323"/>
                </a:lnTo>
                <a:lnTo>
                  <a:pt x="271087" y="1952296"/>
                </a:lnTo>
                <a:lnTo>
                  <a:pt x="276150" y="2002315"/>
                </a:lnTo>
                <a:lnTo>
                  <a:pt x="280957" y="2052366"/>
                </a:lnTo>
                <a:lnTo>
                  <a:pt x="285623" y="2102437"/>
                </a:lnTo>
                <a:lnTo>
                  <a:pt x="290260" y="2152513"/>
                </a:lnTo>
                <a:lnTo>
                  <a:pt x="294978" y="2202582"/>
                </a:lnTo>
                <a:lnTo>
                  <a:pt x="299892" y="2252631"/>
                </a:lnTo>
                <a:lnTo>
                  <a:pt x="305114" y="2302645"/>
                </a:lnTo>
                <a:lnTo>
                  <a:pt x="310318" y="2353166"/>
                </a:lnTo>
                <a:lnTo>
                  <a:pt x="314016" y="2403817"/>
                </a:lnTo>
                <a:lnTo>
                  <a:pt x="316620" y="2454559"/>
                </a:lnTo>
                <a:lnTo>
                  <a:pt x="318543" y="2505356"/>
                </a:lnTo>
                <a:lnTo>
                  <a:pt x="320196" y="2556169"/>
                </a:lnTo>
                <a:lnTo>
                  <a:pt x="321993" y="2606961"/>
                </a:lnTo>
                <a:lnTo>
                  <a:pt x="324532" y="2659063"/>
                </a:lnTo>
                <a:lnTo>
                  <a:pt x="326917" y="2711168"/>
                </a:lnTo>
                <a:lnTo>
                  <a:pt x="329038" y="2763283"/>
                </a:lnTo>
                <a:lnTo>
                  <a:pt x="330789" y="2815413"/>
                </a:lnTo>
                <a:lnTo>
                  <a:pt x="332061" y="2867566"/>
                </a:lnTo>
                <a:lnTo>
                  <a:pt x="332746" y="2919747"/>
                </a:lnTo>
                <a:lnTo>
                  <a:pt x="332827" y="3023722"/>
                </a:lnTo>
                <a:lnTo>
                  <a:pt x="332158" y="3075538"/>
                </a:lnTo>
                <a:lnTo>
                  <a:pt x="331188" y="3127634"/>
                </a:lnTo>
                <a:lnTo>
                  <a:pt x="330045" y="3180304"/>
                </a:lnTo>
                <a:lnTo>
                  <a:pt x="329070" y="3234474"/>
                </a:lnTo>
                <a:lnTo>
                  <a:pt x="328444" y="3288594"/>
                </a:lnTo>
                <a:lnTo>
                  <a:pt x="328019" y="3342691"/>
                </a:lnTo>
                <a:lnTo>
                  <a:pt x="327647" y="3396796"/>
                </a:lnTo>
                <a:lnTo>
                  <a:pt x="327181" y="3450938"/>
                </a:lnTo>
                <a:lnTo>
                  <a:pt x="326473" y="3505144"/>
                </a:lnTo>
                <a:lnTo>
                  <a:pt x="325375" y="3559445"/>
                </a:lnTo>
                <a:lnTo>
                  <a:pt x="324460" y="3609829"/>
                </a:lnTo>
                <a:lnTo>
                  <a:pt x="323155" y="3660188"/>
                </a:lnTo>
                <a:lnTo>
                  <a:pt x="321488" y="3710525"/>
                </a:lnTo>
                <a:lnTo>
                  <a:pt x="319488" y="3760840"/>
                </a:lnTo>
                <a:lnTo>
                  <a:pt x="317184" y="3811135"/>
                </a:lnTo>
                <a:lnTo>
                  <a:pt x="314605" y="3861413"/>
                </a:lnTo>
                <a:lnTo>
                  <a:pt x="311781" y="3911675"/>
                </a:lnTo>
                <a:lnTo>
                  <a:pt x="308740" y="3961922"/>
                </a:lnTo>
                <a:lnTo>
                  <a:pt x="305511" y="4012158"/>
                </a:lnTo>
                <a:lnTo>
                  <a:pt x="302123" y="4062383"/>
                </a:lnTo>
                <a:lnTo>
                  <a:pt x="298606" y="4112600"/>
                </a:lnTo>
                <a:lnTo>
                  <a:pt x="294988" y="4162810"/>
                </a:lnTo>
                <a:lnTo>
                  <a:pt x="291298" y="4213015"/>
                </a:lnTo>
                <a:lnTo>
                  <a:pt x="280090" y="4363618"/>
                </a:lnTo>
                <a:lnTo>
                  <a:pt x="276404" y="4413822"/>
                </a:lnTo>
                <a:lnTo>
                  <a:pt x="272792" y="4464029"/>
                </a:lnTo>
                <a:lnTo>
                  <a:pt x="269282" y="4514243"/>
                </a:lnTo>
                <a:lnTo>
                  <a:pt x="265396" y="4565787"/>
                </a:lnTo>
                <a:lnTo>
                  <a:pt x="260480" y="4617204"/>
                </a:lnTo>
                <a:lnTo>
                  <a:pt x="254659" y="4668506"/>
                </a:lnTo>
                <a:lnTo>
                  <a:pt x="248058" y="4719703"/>
                </a:lnTo>
                <a:lnTo>
                  <a:pt x="241663" y="4770814"/>
                </a:lnTo>
                <a:lnTo>
                  <a:pt x="235827" y="4822814"/>
                </a:lnTo>
                <a:lnTo>
                  <a:pt x="230349" y="4875217"/>
                </a:lnTo>
                <a:lnTo>
                  <a:pt x="225031" y="4927536"/>
                </a:lnTo>
                <a:lnTo>
                  <a:pt x="219671" y="4979286"/>
                </a:lnTo>
                <a:lnTo>
                  <a:pt x="215993" y="5017378"/>
                </a:lnTo>
                <a:lnTo>
                  <a:pt x="245295" y="5002218"/>
                </a:lnTo>
                <a:lnTo>
                  <a:pt x="247101" y="4985690"/>
                </a:lnTo>
                <a:lnTo>
                  <a:pt x="252658" y="4933821"/>
                </a:lnTo>
                <a:lnTo>
                  <a:pt x="258122" y="4881964"/>
                </a:lnTo>
                <a:lnTo>
                  <a:pt x="263513" y="4830129"/>
                </a:lnTo>
                <a:lnTo>
                  <a:pt x="269851" y="4775298"/>
                </a:lnTo>
                <a:lnTo>
                  <a:pt x="284026" y="4665854"/>
                </a:lnTo>
                <a:lnTo>
                  <a:pt x="290381" y="4611036"/>
                </a:lnTo>
                <a:lnTo>
                  <a:pt x="295064" y="4560351"/>
                </a:lnTo>
                <a:lnTo>
                  <a:pt x="298937" y="4509590"/>
                </a:lnTo>
                <a:lnTo>
                  <a:pt x="302352" y="4458786"/>
                </a:lnTo>
                <a:lnTo>
                  <a:pt x="305661" y="4407970"/>
                </a:lnTo>
                <a:lnTo>
                  <a:pt x="309215" y="4357173"/>
                </a:lnTo>
                <a:lnTo>
                  <a:pt x="317608" y="4254567"/>
                </a:lnTo>
                <a:lnTo>
                  <a:pt x="321631" y="4202688"/>
                </a:lnTo>
                <a:lnTo>
                  <a:pt x="325431" y="4150792"/>
                </a:lnTo>
                <a:lnTo>
                  <a:pt x="329005" y="4098878"/>
                </a:lnTo>
                <a:lnTo>
                  <a:pt x="332351" y="4046948"/>
                </a:lnTo>
                <a:lnTo>
                  <a:pt x="335465" y="3995003"/>
                </a:lnTo>
                <a:lnTo>
                  <a:pt x="338347" y="3943043"/>
                </a:lnTo>
                <a:lnTo>
                  <a:pt x="340991" y="3891070"/>
                </a:lnTo>
                <a:lnTo>
                  <a:pt x="343398" y="3839083"/>
                </a:lnTo>
                <a:lnTo>
                  <a:pt x="345563" y="3787084"/>
                </a:lnTo>
                <a:lnTo>
                  <a:pt x="347484" y="3735073"/>
                </a:lnTo>
                <a:lnTo>
                  <a:pt x="349158" y="3683052"/>
                </a:lnTo>
                <a:lnTo>
                  <a:pt x="350584" y="3631021"/>
                </a:lnTo>
                <a:lnTo>
                  <a:pt x="351757" y="3578980"/>
                </a:lnTo>
                <a:lnTo>
                  <a:pt x="352677" y="3526931"/>
                </a:lnTo>
                <a:lnTo>
                  <a:pt x="353340" y="3474874"/>
                </a:lnTo>
                <a:lnTo>
                  <a:pt x="353743" y="3422811"/>
                </a:lnTo>
                <a:lnTo>
                  <a:pt x="353761" y="3318667"/>
                </a:lnTo>
                <a:lnTo>
                  <a:pt x="354220" y="3265575"/>
                </a:lnTo>
                <a:lnTo>
                  <a:pt x="355008" y="3212109"/>
                </a:lnTo>
                <a:lnTo>
                  <a:pt x="356947" y="3104564"/>
                </a:lnTo>
                <a:lnTo>
                  <a:pt x="357788" y="3050738"/>
                </a:lnTo>
                <a:lnTo>
                  <a:pt x="358334" y="2997044"/>
                </a:lnTo>
                <a:lnTo>
                  <a:pt x="358431" y="2943610"/>
                </a:lnTo>
                <a:lnTo>
                  <a:pt x="358095" y="2891305"/>
                </a:lnTo>
                <a:lnTo>
                  <a:pt x="357112" y="2839020"/>
                </a:lnTo>
                <a:lnTo>
                  <a:pt x="355626" y="2786750"/>
                </a:lnTo>
                <a:lnTo>
                  <a:pt x="353784" y="2734492"/>
                </a:lnTo>
                <a:lnTo>
                  <a:pt x="351729" y="2682241"/>
                </a:lnTo>
                <a:lnTo>
                  <a:pt x="349607" y="2629994"/>
                </a:lnTo>
                <a:lnTo>
                  <a:pt x="347563" y="2577747"/>
                </a:lnTo>
                <a:lnTo>
                  <a:pt x="346759" y="2527438"/>
                </a:lnTo>
                <a:lnTo>
                  <a:pt x="344871" y="2477224"/>
                </a:lnTo>
                <a:lnTo>
                  <a:pt x="342073" y="2427087"/>
                </a:lnTo>
                <a:lnTo>
                  <a:pt x="338538" y="2377013"/>
                </a:lnTo>
                <a:lnTo>
                  <a:pt x="334440" y="2326985"/>
                </a:lnTo>
                <a:lnTo>
                  <a:pt x="329952" y="2276987"/>
                </a:lnTo>
                <a:lnTo>
                  <a:pt x="325246" y="2227003"/>
                </a:lnTo>
                <a:lnTo>
                  <a:pt x="320498" y="2177017"/>
                </a:lnTo>
                <a:lnTo>
                  <a:pt x="315879" y="2127014"/>
                </a:lnTo>
                <a:lnTo>
                  <a:pt x="311564" y="2076977"/>
                </a:lnTo>
                <a:lnTo>
                  <a:pt x="307415" y="2025517"/>
                </a:lnTo>
                <a:lnTo>
                  <a:pt x="302358" y="1974172"/>
                </a:lnTo>
                <a:lnTo>
                  <a:pt x="296656" y="1922908"/>
                </a:lnTo>
                <a:lnTo>
                  <a:pt x="290572" y="1871693"/>
                </a:lnTo>
                <a:lnTo>
                  <a:pt x="284368" y="1820494"/>
                </a:lnTo>
                <a:lnTo>
                  <a:pt x="278308" y="1769279"/>
                </a:lnTo>
                <a:lnTo>
                  <a:pt x="273327" y="1716748"/>
                </a:lnTo>
                <a:lnTo>
                  <a:pt x="267570" y="1664162"/>
                </a:lnTo>
                <a:lnTo>
                  <a:pt x="261193" y="1611539"/>
                </a:lnTo>
                <a:lnTo>
                  <a:pt x="254352" y="1558899"/>
                </a:lnTo>
                <a:lnTo>
                  <a:pt x="247203" y="1506260"/>
                </a:lnTo>
                <a:lnTo>
                  <a:pt x="232608" y="1401060"/>
                </a:lnTo>
                <a:lnTo>
                  <a:pt x="225473" y="1348537"/>
                </a:lnTo>
                <a:lnTo>
                  <a:pt x="218656" y="1296090"/>
                </a:lnTo>
                <a:lnTo>
                  <a:pt x="213539" y="1245804"/>
                </a:lnTo>
                <a:lnTo>
                  <a:pt x="208057" y="1195545"/>
                </a:lnTo>
                <a:lnTo>
                  <a:pt x="202235" y="1145315"/>
                </a:lnTo>
                <a:lnTo>
                  <a:pt x="196095" y="1095111"/>
                </a:lnTo>
                <a:lnTo>
                  <a:pt x="189663" y="1044934"/>
                </a:lnTo>
                <a:lnTo>
                  <a:pt x="182960" y="994784"/>
                </a:lnTo>
                <a:lnTo>
                  <a:pt x="176012" y="944660"/>
                </a:lnTo>
                <a:lnTo>
                  <a:pt x="168842" y="894562"/>
                </a:lnTo>
                <a:lnTo>
                  <a:pt x="161473" y="844489"/>
                </a:lnTo>
                <a:lnTo>
                  <a:pt x="153930" y="794442"/>
                </a:lnTo>
                <a:lnTo>
                  <a:pt x="146235" y="744420"/>
                </a:lnTo>
                <a:lnTo>
                  <a:pt x="138414" y="694423"/>
                </a:lnTo>
                <a:lnTo>
                  <a:pt x="130489" y="644451"/>
                </a:lnTo>
                <a:lnTo>
                  <a:pt x="122484" y="594502"/>
                </a:lnTo>
                <a:lnTo>
                  <a:pt x="114423" y="544578"/>
                </a:lnTo>
                <a:lnTo>
                  <a:pt x="90142" y="394945"/>
                </a:lnTo>
                <a:lnTo>
                  <a:pt x="82094" y="345113"/>
                </a:lnTo>
                <a:lnTo>
                  <a:pt x="73795" y="294863"/>
                </a:lnTo>
                <a:lnTo>
                  <a:pt x="65902" y="244535"/>
                </a:lnTo>
                <a:lnTo>
                  <a:pt x="58330" y="194147"/>
                </a:lnTo>
                <a:lnTo>
                  <a:pt x="50993" y="143714"/>
                </a:lnTo>
                <a:lnTo>
                  <a:pt x="43805" y="93253"/>
                </a:lnTo>
                <a:lnTo>
                  <a:pt x="33175" y="180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0" y="1406300"/>
            <a:ext cx="20104100" cy="1630987"/>
          </a:xfrm>
          <a:prstGeom prst="rect">
            <a:avLst/>
          </a:prstGeom>
        </p:spPr>
        <p:txBody>
          <a:bodyPr vert="horz" wrap="square" lIns="0" tIns="380773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100" dirty="0">
                <a:solidFill>
                  <a:srgbClr val="FFFFFF"/>
                </a:solidFill>
                <a:latin typeface="Bw Modelica SS01 Black Cond" pitchFamily="2" charset="77"/>
                <a:cs typeface="Bw Modelica SS01 Black Ultra Condensed"/>
              </a:rPr>
              <a:t>SÅ</a:t>
            </a:r>
            <a:r>
              <a:rPr sz="8100" spc="110" dirty="0">
                <a:solidFill>
                  <a:srgbClr val="FFFFFF"/>
                </a:solidFill>
                <a:latin typeface="Bw Modelica SS01 Black Cond" pitchFamily="2" charset="77"/>
                <a:cs typeface="Bw Modelica SS01 Black Ultra Condensed"/>
              </a:rPr>
              <a:t> </a:t>
            </a:r>
            <a:r>
              <a:rPr sz="8100" spc="50" dirty="0">
                <a:solidFill>
                  <a:srgbClr val="FFFFFF"/>
                </a:solidFill>
                <a:latin typeface="Bw Modelica SS01 Black Cond" pitchFamily="2" charset="77"/>
                <a:cs typeface="Bw Modelica SS01 Black Ultra Condensed"/>
              </a:rPr>
              <a:t>HÄR</a:t>
            </a:r>
            <a:r>
              <a:rPr sz="8100" spc="110" dirty="0">
                <a:solidFill>
                  <a:srgbClr val="FFFFFF"/>
                </a:solidFill>
                <a:latin typeface="Bw Modelica SS01 Black Cond" pitchFamily="2" charset="77"/>
                <a:cs typeface="Bw Modelica SS01 Black Ultra Condensed"/>
              </a:rPr>
              <a:t> </a:t>
            </a:r>
            <a:r>
              <a:rPr sz="8100" spc="60" dirty="0">
                <a:solidFill>
                  <a:srgbClr val="FFFFFF"/>
                </a:solidFill>
                <a:latin typeface="Bw Modelica SS01 Black Cond" pitchFamily="2" charset="77"/>
                <a:cs typeface="Bw Modelica SS01 Black Ultra Condensed"/>
              </a:rPr>
              <a:t>BLIR</a:t>
            </a:r>
            <a:r>
              <a:rPr sz="8100" spc="110" dirty="0">
                <a:solidFill>
                  <a:srgbClr val="FFFFFF"/>
                </a:solidFill>
                <a:latin typeface="Bw Modelica SS01 Black Cond" pitchFamily="2" charset="77"/>
                <a:cs typeface="Bw Modelica SS01 Black Ultra Condensed"/>
              </a:rPr>
              <a:t> </a:t>
            </a:r>
            <a:r>
              <a:rPr sz="8100" spc="50" dirty="0">
                <a:solidFill>
                  <a:srgbClr val="FFFFFF"/>
                </a:solidFill>
                <a:latin typeface="Bw Modelica SS01 Black Cond" pitchFamily="2" charset="77"/>
                <a:cs typeface="Bw Modelica SS01 Black Ultra Condensed"/>
              </a:rPr>
              <a:t>DET</a:t>
            </a:r>
            <a:r>
              <a:rPr sz="8100" spc="-120" dirty="0">
                <a:solidFill>
                  <a:srgbClr val="FFFFFF"/>
                </a:solidFill>
                <a:latin typeface="Bw Modelica SS01 Black Cond" pitchFamily="2" charset="77"/>
                <a:cs typeface="Bw Modelica SS01 Black Ultra Condensed"/>
              </a:rPr>
              <a:t> </a:t>
            </a:r>
            <a:r>
              <a:rPr sz="8100" spc="35" dirty="0">
                <a:solidFill>
                  <a:srgbClr val="FFFFFF"/>
                </a:solidFill>
                <a:latin typeface="Bw Modelica SS01 Black Cond" pitchFamily="2" charset="77"/>
                <a:cs typeface="Bw Modelica SS01 Black Ultra Condensed"/>
              </a:rPr>
              <a:t>MENS:</a:t>
            </a:r>
            <a:endParaRPr sz="8100" dirty="0">
              <a:latin typeface="Bw Modelica SS01 Black Cond" pitchFamily="2" charset="77"/>
              <a:cs typeface="Bw Modelica SS01 Black Ultra Condense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781369" y="6656006"/>
            <a:ext cx="471805" cy="471805"/>
          </a:xfrm>
          <a:custGeom>
            <a:avLst/>
            <a:gdLst/>
            <a:ahLst/>
            <a:cxnLst/>
            <a:rect l="l" t="t" r="r" b="b"/>
            <a:pathLst>
              <a:path w="471805" h="471804">
                <a:moveTo>
                  <a:pt x="235594" y="0"/>
                </a:moveTo>
                <a:lnTo>
                  <a:pt x="188115" y="4786"/>
                </a:lnTo>
                <a:lnTo>
                  <a:pt x="143892" y="18513"/>
                </a:lnTo>
                <a:lnTo>
                  <a:pt x="103873" y="40234"/>
                </a:lnTo>
                <a:lnTo>
                  <a:pt x="69005" y="69001"/>
                </a:lnTo>
                <a:lnTo>
                  <a:pt x="40237" y="103868"/>
                </a:lnTo>
                <a:lnTo>
                  <a:pt x="18514" y="143888"/>
                </a:lnTo>
                <a:lnTo>
                  <a:pt x="4786" y="188112"/>
                </a:lnTo>
                <a:lnTo>
                  <a:pt x="0" y="235594"/>
                </a:lnTo>
                <a:lnTo>
                  <a:pt x="4786" y="283077"/>
                </a:lnTo>
                <a:lnTo>
                  <a:pt x="18514" y="327301"/>
                </a:lnTo>
                <a:lnTo>
                  <a:pt x="40237" y="367321"/>
                </a:lnTo>
                <a:lnTo>
                  <a:pt x="69005" y="402188"/>
                </a:lnTo>
                <a:lnTo>
                  <a:pt x="103873" y="430955"/>
                </a:lnTo>
                <a:lnTo>
                  <a:pt x="143892" y="452676"/>
                </a:lnTo>
                <a:lnTo>
                  <a:pt x="188115" y="466403"/>
                </a:lnTo>
                <a:lnTo>
                  <a:pt x="235594" y="471189"/>
                </a:lnTo>
                <a:lnTo>
                  <a:pt x="283074" y="466403"/>
                </a:lnTo>
                <a:lnTo>
                  <a:pt x="327297" y="452676"/>
                </a:lnTo>
                <a:lnTo>
                  <a:pt x="367316" y="430955"/>
                </a:lnTo>
                <a:lnTo>
                  <a:pt x="402184" y="402188"/>
                </a:lnTo>
                <a:lnTo>
                  <a:pt x="430952" y="367321"/>
                </a:lnTo>
                <a:lnTo>
                  <a:pt x="452675" y="327301"/>
                </a:lnTo>
                <a:lnTo>
                  <a:pt x="466403" y="283077"/>
                </a:lnTo>
                <a:lnTo>
                  <a:pt x="471189" y="235594"/>
                </a:lnTo>
                <a:lnTo>
                  <a:pt x="466403" y="188112"/>
                </a:lnTo>
                <a:lnTo>
                  <a:pt x="452675" y="143888"/>
                </a:lnTo>
                <a:lnTo>
                  <a:pt x="430952" y="103868"/>
                </a:lnTo>
                <a:lnTo>
                  <a:pt x="402184" y="69001"/>
                </a:lnTo>
                <a:lnTo>
                  <a:pt x="367316" y="40234"/>
                </a:lnTo>
                <a:lnTo>
                  <a:pt x="327297" y="18513"/>
                </a:lnTo>
                <a:lnTo>
                  <a:pt x="283074" y="4786"/>
                </a:lnTo>
                <a:lnTo>
                  <a:pt x="235594" y="0"/>
                </a:lnTo>
                <a:close/>
              </a:path>
            </a:pathLst>
          </a:custGeom>
          <a:solidFill>
            <a:srgbClr val="FFB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458403" y="4044538"/>
            <a:ext cx="4602480" cy="340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Livmodern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utvecklar</a:t>
            </a:r>
            <a:r>
              <a:rPr sz="20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en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slemhinna,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458403" y="4373053"/>
            <a:ext cx="5095875" cy="6692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90"/>
              </a:spcBef>
            </a:pP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livmoderslemhinnan,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</a:t>
            </a:r>
            <a:r>
              <a:rPr sz="20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att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förbereda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sig</a:t>
            </a:r>
            <a:r>
              <a:rPr sz="205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</a:t>
            </a:r>
            <a:r>
              <a:rPr sz="205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att</a:t>
            </a:r>
            <a:r>
              <a:rPr sz="2050" b="1" spc="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ta</a:t>
            </a:r>
            <a:r>
              <a:rPr sz="2050" b="1" spc="-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emot ett</a:t>
            </a:r>
            <a:r>
              <a:rPr sz="2050" b="1" spc="-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befruktat</a:t>
            </a:r>
            <a:r>
              <a:rPr sz="2050" b="1" spc="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ägg.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58402" y="5358593"/>
            <a:ext cx="6859703" cy="9945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95"/>
              </a:spcBef>
            </a:pP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Äggstockarna</a:t>
            </a:r>
            <a:r>
              <a:rPr sz="2050" b="1" spc="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släpper</a:t>
            </a:r>
            <a:r>
              <a:rPr sz="205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loss</a:t>
            </a:r>
            <a:r>
              <a:rPr sz="2050" b="1" spc="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ett</a:t>
            </a:r>
            <a:r>
              <a:rPr sz="2050" b="1" spc="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</a:t>
            </a:r>
            <a:r>
              <a:rPr sz="2050" b="1" spc="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som</a:t>
            </a:r>
            <a:r>
              <a:rPr sz="2050" b="1" spc="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 err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reser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br>
              <a:rPr lang="sv-SE"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</a:br>
            <a:r>
              <a:rPr sz="2050" b="1" dirty="0" err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ner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till</a:t>
            </a:r>
            <a:r>
              <a:rPr sz="205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en</a:t>
            </a:r>
            <a:r>
              <a:rPr sz="2050" b="1" spc="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av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äggledarna,</a:t>
            </a:r>
            <a:r>
              <a:rPr sz="2050" b="1" spc="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mot</a:t>
            </a:r>
            <a:r>
              <a:rPr sz="2050" b="1" spc="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 err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livmodern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  <a:r>
              <a:rPr lang="sv-SE"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endParaRPr sz="2050" b="1" dirty="0">
              <a:latin typeface="Bw Modelica SS01" pitchFamily="2" charset="77"/>
              <a:cs typeface="Bw Modelica SS01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lang="sv-SE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lang="sv-SE"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sv-SE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kallas</a:t>
            </a:r>
            <a:r>
              <a:rPr lang="sv-SE" sz="2050" b="1" spc="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sv-SE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ägglossning</a:t>
            </a:r>
            <a:r>
              <a:rPr lang="sv-SE" sz="2050" b="1" spc="-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sv-SE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lang="sv-SE" sz="2050" b="1" spc="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sv-SE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tar</a:t>
            </a:r>
            <a:r>
              <a:rPr lang="sv-SE" sz="205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lang="sv-SE"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ungefär 24 timmar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.</a:t>
            </a:r>
            <a:endParaRPr lang="sv-SE" sz="2050" b="1" spc="-10" dirty="0">
              <a:solidFill>
                <a:srgbClr val="FFFFFF"/>
              </a:solidFill>
              <a:latin typeface="Bw Modelica SS01" pitchFamily="2" charset="77"/>
              <a:cs typeface="Bw Modelica SS01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58403" y="6672648"/>
            <a:ext cx="6167120" cy="132651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80"/>
              </a:spcBef>
            </a:pP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Ett</a:t>
            </a:r>
            <a:r>
              <a:rPr sz="2050" b="1" spc="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</a:t>
            </a:r>
            <a:r>
              <a:rPr sz="2050" b="1" spc="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som</a:t>
            </a:r>
            <a:r>
              <a:rPr sz="2050" b="1" spc="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möter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en</a:t>
            </a:r>
            <a:r>
              <a:rPr sz="205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spermie</a:t>
            </a:r>
            <a:r>
              <a:rPr sz="2050" b="1" spc="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på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vägen</a:t>
            </a:r>
            <a:r>
              <a:rPr sz="205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kan </a:t>
            </a:r>
            <a:r>
              <a:rPr sz="205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befruktas</a:t>
            </a:r>
            <a:r>
              <a:rPr sz="205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–</a:t>
            </a:r>
            <a:r>
              <a:rPr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då</a:t>
            </a:r>
            <a:r>
              <a:rPr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blir</a:t>
            </a:r>
            <a:r>
              <a:rPr sz="2050" b="1" spc="-1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man</a:t>
            </a:r>
            <a:r>
              <a:rPr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gravid.</a:t>
            </a:r>
            <a:r>
              <a:rPr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Utan</a:t>
            </a:r>
            <a:r>
              <a:rPr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befruktning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stöter</a:t>
            </a:r>
            <a:r>
              <a:rPr sz="20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kroppen</a:t>
            </a:r>
            <a:r>
              <a:rPr sz="2050" b="1" spc="-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ut</a:t>
            </a:r>
            <a:r>
              <a:rPr sz="2050" b="1" spc="-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ägget,</a:t>
            </a:r>
            <a:r>
              <a:rPr sz="2050" b="1" spc="-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livmoderslemhinnan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2050" b="1" spc="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lite</a:t>
            </a:r>
            <a:r>
              <a:rPr sz="205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blod.</a:t>
            </a:r>
            <a:r>
              <a:rPr sz="2050" b="1" spc="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sz="205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är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sz="2050" b="1" spc="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som</a:t>
            </a:r>
            <a:r>
              <a:rPr sz="205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är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mensen.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58403" y="8315214"/>
            <a:ext cx="6226810" cy="9982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Blödningen</a:t>
            </a:r>
            <a:r>
              <a:rPr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6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startar</a:t>
            </a:r>
            <a:r>
              <a:rPr sz="2050" b="1" spc="-1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ca</a:t>
            </a:r>
            <a:r>
              <a:rPr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14</a:t>
            </a:r>
            <a:r>
              <a:rPr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6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dagar</a:t>
            </a:r>
            <a:r>
              <a:rPr sz="2050" b="1" spc="-1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efter</a:t>
            </a:r>
            <a:r>
              <a:rPr sz="2050" b="1" spc="-1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ägglossning.</a:t>
            </a:r>
            <a:endParaRPr sz="2050" b="1" dirty="0">
              <a:latin typeface="Bw Modelica SS01" pitchFamily="2" charset="77"/>
              <a:cs typeface="Bw Modelica SS01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sz="2050" b="1" spc="-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blöder</a:t>
            </a:r>
            <a:r>
              <a:rPr sz="205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mest</a:t>
            </a:r>
            <a:r>
              <a:rPr sz="2050" b="1" spc="-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 två första</a:t>
            </a:r>
            <a:r>
              <a:rPr sz="2050" b="1" spc="-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dagarna </a:t>
            </a:r>
            <a:r>
              <a:rPr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endParaRPr sz="2050" b="1" dirty="0">
              <a:latin typeface="Bw Modelica SS01" pitchFamily="2" charset="77"/>
              <a:cs typeface="Bw Modelica SS01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</a:t>
            </a:r>
            <a:r>
              <a:rPr sz="20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flesta</a:t>
            </a:r>
            <a:r>
              <a:rPr sz="20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blöder</a:t>
            </a:r>
            <a:r>
              <a:rPr sz="2050" b="1" spc="-1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</a:t>
            </a:r>
            <a:r>
              <a:rPr sz="20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3–5</a:t>
            </a:r>
            <a:r>
              <a:rPr sz="2050" b="1" spc="-6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dagar.</a:t>
            </a:r>
            <a:r>
              <a:rPr sz="20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Sen</a:t>
            </a:r>
            <a:r>
              <a:rPr sz="20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börjar</a:t>
            </a:r>
            <a:r>
              <a:rPr sz="2050" b="1" spc="-1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sz="2050" b="1" spc="-6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om.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781369" y="5348884"/>
            <a:ext cx="471805" cy="471805"/>
          </a:xfrm>
          <a:custGeom>
            <a:avLst/>
            <a:gdLst/>
            <a:ahLst/>
            <a:cxnLst/>
            <a:rect l="l" t="t" r="r" b="b"/>
            <a:pathLst>
              <a:path w="471805" h="471804">
                <a:moveTo>
                  <a:pt x="235594" y="0"/>
                </a:moveTo>
                <a:lnTo>
                  <a:pt x="188115" y="4786"/>
                </a:lnTo>
                <a:lnTo>
                  <a:pt x="143892" y="18513"/>
                </a:lnTo>
                <a:lnTo>
                  <a:pt x="103873" y="40234"/>
                </a:lnTo>
                <a:lnTo>
                  <a:pt x="69005" y="69001"/>
                </a:lnTo>
                <a:lnTo>
                  <a:pt x="40237" y="103868"/>
                </a:lnTo>
                <a:lnTo>
                  <a:pt x="18514" y="143888"/>
                </a:lnTo>
                <a:lnTo>
                  <a:pt x="4786" y="188112"/>
                </a:lnTo>
                <a:lnTo>
                  <a:pt x="0" y="235594"/>
                </a:lnTo>
                <a:lnTo>
                  <a:pt x="4786" y="283077"/>
                </a:lnTo>
                <a:lnTo>
                  <a:pt x="18514" y="327301"/>
                </a:lnTo>
                <a:lnTo>
                  <a:pt x="40237" y="367321"/>
                </a:lnTo>
                <a:lnTo>
                  <a:pt x="69005" y="402188"/>
                </a:lnTo>
                <a:lnTo>
                  <a:pt x="103873" y="430955"/>
                </a:lnTo>
                <a:lnTo>
                  <a:pt x="143892" y="452676"/>
                </a:lnTo>
                <a:lnTo>
                  <a:pt x="188115" y="466403"/>
                </a:lnTo>
                <a:lnTo>
                  <a:pt x="235594" y="471189"/>
                </a:lnTo>
                <a:lnTo>
                  <a:pt x="283074" y="466403"/>
                </a:lnTo>
                <a:lnTo>
                  <a:pt x="327297" y="452676"/>
                </a:lnTo>
                <a:lnTo>
                  <a:pt x="367316" y="430955"/>
                </a:lnTo>
                <a:lnTo>
                  <a:pt x="402184" y="402188"/>
                </a:lnTo>
                <a:lnTo>
                  <a:pt x="430952" y="367321"/>
                </a:lnTo>
                <a:lnTo>
                  <a:pt x="452675" y="327301"/>
                </a:lnTo>
                <a:lnTo>
                  <a:pt x="466403" y="283077"/>
                </a:lnTo>
                <a:lnTo>
                  <a:pt x="471189" y="235594"/>
                </a:lnTo>
                <a:lnTo>
                  <a:pt x="466403" y="188112"/>
                </a:lnTo>
                <a:lnTo>
                  <a:pt x="452675" y="143888"/>
                </a:lnTo>
                <a:lnTo>
                  <a:pt x="430952" y="103868"/>
                </a:lnTo>
                <a:lnTo>
                  <a:pt x="402184" y="69001"/>
                </a:lnTo>
                <a:lnTo>
                  <a:pt x="367316" y="40234"/>
                </a:lnTo>
                <a:lnTo>
                  <a:pt x="327297" y="18513"/>
                </a:lnTo>
                <a:lnTo>
                  <a:pt x="283074" y="4786"/>
                </a:lnTo>
                <a:lnTo>
                  <a:pt x="235594" y="0"/>
                </a:lnTo>
                <a:close/>
              </a:path>
            </a:pathLst>
          </a:custGeom>
          <a:solidFill>
            <a:srgbClr val="FFB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926342" y="5403981"/>
            <a:ext cx="181610" cy="340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50" dirty="0">
                <a:solidFill>
                  <a:srgbClr val="BC1C24"/>
                </a:solidFill>
                <a:latin typeface="Bw Modelica SS01" pitchFamily="2" charset="77"/>
                <a:cs typeface="Bw Modelica SS01"/>
              </a:rPr>
              <a:t>2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27919" y="6702529"/>
            <a:ext cx="178435" cy="340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50" dirty="0">
                <a:solidFill>
                  <a:srgbClr val="BC1C24"/>
                </a:solidFill>
                <a:latin typeface="Bw Modelica SS01" pitchFamily="2" charset="77"/>
                <a:cs typeface="Bw Modelica SS01"/>
              </a:rPr>
              <a:t>3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781369" y="8309097"/>
            <a:ext cx="471805" cy="471805"/>
          </a:xfrm>
          <a:custGeom>
            <a:avLst/>
            <a:gdLst/>
            <a:ahLst/>
            <a:cxnLst/>
            <a:rect l="l" t="t" r="r" b="b"/>
            <a:pathLst>
              <a:path w="471805" h="471804">
                <a:moveTo>
                  <a:pt x="235594" y="0"/>
                </a:moveTo>
                <a:lnTo>
                  <a:pt x="188115" y="4786"/>
                </a:lnTo>
                <a:lnTo>
                  <a:pt x="143892" y="18513"/>
                </a:lnTo>
                <a:lnTo>
                  <a:pt x="103873" y="40234"/>
                </a:lnTo>
                <a:lnTo>
                  <a:pt x="69005" y="69001"/>
                </a:lnTo>
                <a:lnTo>
                  <a:pt x="40237" y="103868"/>
                </a:lnTo>
                <a:lnTo>
                  <a:pt x="18514" y="143888"/>
                </a:lnTo>
                <a:lnTo>
                  <a:pt x="4786" y="188112"/>
                </a:lnTo>
                <a:lnTo>
                  <a:pt x="0" y="235594"/>
                </a:lnTo>
                <a:lnTo>
                  <a:pt x="4786" y="283077"/>
                </a:lnTo>
                <a:lnTo>
                  <a:pt x="18514" y="327301"/>
                </a:lnTo>
                <a:lnTo>
                  <a:pt x="40237" y="367321"/>
                </a:lnTo>
                <a:lnTo>
                  <a:pt x="69005" y="402188"/>
                </a:lnTo>
                <a:lnTo>
                  <a:pt x="103873" y="430955"/>
                </a:lnTo>
                <a:lnTo>
                  <a:pt x="143892" y="452676"/>
                </a:lnTo>
                <a:lnTo>
                  <a:pt x="188115" y="466403"/>
                </a:lnTo>
                <a:lnTo>
                  <a:pt x="235594" y="471189"/>
                </a:lnTo>
                <a:lnTo>
                  <a:pt x="283074" y="466403"/>
                </a:lnTo>
                <a:lnTo>
                  <a:pt x="327297" y="452676"/>
                </a:lnTo>
                <a:lnTo>
                  <a:pt x="367316" y="430955"/>
                </a:lnTo>
                <a:lnTo>
                  <a:pt x="402184" y="402188"/>
                </a:lnTo>
                <a:lnTo>
                  <a:pt x="430952" y="367321"/>
                </a:lnTo>
                <a:lnTo>
                  <a:pt x="452675" y="327301"/>
                </a:lnTo>
                <a:lnTo>
                  <a:pt x="466403" y="283077"/>
                </a:lnTo>
                <a:lnTo>
                  <a:pt x="471189" y="235594"/>
                </a:lnTo>
                <a:lnTo>
                  <a:pt x="466403" y="188112"/>
                </a:lnTo>
                <a:lnTo>
                  <a:pt x="452675" y="143888"/>
                </a:lnTo>
                <a:lnTo>
                  <a:pt x="430952" y="103868"/>
                </a:lnTo>
                <a:lnTo>
                  <a:pt x="402184" y="69001"/>
                </a:lnTo>
                <a:lnTo>
                  <a:pt x="367316" y="40234"/>
                </a:lnTo>
                <a:lnTo>
                  <a:pt x="327297" y="18513"/>
                </a:lnTo>
                <a:lnTo>
                  <a:pt x="283074" y="4786"/>
                </a:lnTo>
                <a:lnTo>
                  <a:pt x="235594" y="0"/>
                </a:lnTo>
                <a:close/>
              </a:path>
            </a:pathLst>
          </a:custGeom>
          <a:solidFill>
            <a:srgbClr val="FFB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919902" y="8349391"/>
            <a:ext cx="194310" cy="340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50" dirty="0">
                <a:solidFill>
                  <a:srgbClr val="BC1C24"/>
                </a:solidFill>
                <a:latin typeface="Bw Modelica SS01" pitchFamily="2" charset="77"/>
                <a:cs typeface="Bw Modelica SS01"/>
              </a:rPr>
              <a:t>4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81369" y="4060556"/>
            <a:ext cx="471805" cy="471805"/>
          </a:xfrm>
          <a:custGeom>
            <a:avLst/>
            <a:gdLst/>
            <a:ahLst/>
            <a:cxnLst/>
            <a:rect l="l" t="t" r="r" b="b"/>
            <a:pathLst>
              <a:path w="471805" h="471804">
                <a:moveTo>
                  <a:pt x="235594" y="0"/>
                </a:moveTo>
                <a:lnTo>
                  <a:pt x="188115" y="4786"/>
                </a:lnTo>
                <a:lnTo>
                  <a:pt x="143892" y="18513"/>
                </a:lnTo>
                <a:lnTo>
                  <a:pt x="103873" y="40234"/>
                </a:lnTo>
                <a:lnTo>
                  <a:pt x="69005" y="69001"/>
                </a:lnTo>
                <a:lnTo>
                  <a:pt x="40237" y="103868"/>
                </a:lnTo>
                <a:lnTo>
                  <a:pt x="18514" y="143888"/>
                </a:lnTo>
                <a:lnTo>
                  <a:pt x="4786" y="188112"/>
                </a:lnTo>
                <a:lnTo>
                  <a:pt x="0" y="235594"/>
                </a:lnTo>
                <a:lnTo>
                  <a:pt x="4786" y="283077"/>
                </a:lnTo>
                <a:lnTo>
                  <a:pt x="18514" y="327301"/>
                </a:lnTo>
                <a:lnTo>
                  <a:pt x="40237" y="367321"/>
                </a:lnTo>
                <a:lnTo>
                  <a:pt x="69005" y="402188"/>
                </a:lnTo>
                <a:lnTo>
                  <a:pt x="103873" y="430955"/>
                </a:lnTo>
                <a:lnTo>
                  <a:pt x="143892" y="452676"/>
                </a:lnTo>
                <a:lnTo>
                  <a:pt x="188115" y="466403"/>
                </a:lnTo>
                <a:lnTo>
                  <a:pt x="235594" y="471189"/>
                </a:lnTo>
                <a:lnTo>
                  <a:pt x="283074" y="466403"/>
                </a:lnTo>
                <a:lnTo>
                  <a:pt x="327297" y="452676"/>
                </a:lnTo>
                <a:lnTo>
                  <a:pt x="367316" y="430955"/>
                </a:lnTo>
                <a:lnTo>
                  <a:pt x="402184" y="402188"/>
                </a:lnTo>
                <a:lnTo>
                  <a:pt x="430952" y="367321"/>
                </a:lnTo>
                <a:lnTo>
                  <a:pt x="452675" y="327301"/>
                </a:lnTo>
                <a:lnTo>
                  <a:pt x="466403" y="283077"/>
                </a:lnTo>
                <a:lnTo>
                  <a:pt x="471189" y="235594"/>
                </a:lnTo>
                <a:lnTo>
                  <a:pt x="466403" y="188112"/>
                </a:lnTo>
                <a:lnTo>
                  <a:pt x="452675" y="143888"/>
                </a:lnTo>
                <a:lnTo>
                  <a:pt x="430952" y="103868"/>
                </a:lnTo>
                <a:lnTo>
                  <a:pt x="402184" y="69001"/>
                </a:lnTo>
                <a:lnTo>
                  <a:pt x="367316" y="40234"/>
                </a:lnTo>
                <a:lnTo>
                  <a:pt x="327297" y="18513"/>
                </a:lnTo>
                <a:lnTo>
                  <a:pt x="283074" y="4786"/>
                </a:lnTo>
                <a:lnTo>
                  <a:pt x="235594" y="0"/>
                </a:lnTo>
                <a:close/>
              </a:path>
            </a:pathLst>
          </a:custGeom>
          <a:solidFill>
            <a:srgbClr val="FFB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930555" y="4104807"/>
            <a:ext cx="143510" cy="3409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50" dirty="0">
                <a:solidFill>
                  <a:srgbClr val="BC1C24"/>
                </a:solidFill>
                <a:latin typeface="Bw Modelica SS01" pitchFamily="2" charset="77"/>
                <a:cs typeface="Bw Modelica SS01"/>
              </a:rPr>
              <a:t>1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pic>
        <p:nvPicPr>
          <p:cNvPr id="34" name="Bildobjekt 33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0367C209-26FF-6A79-7848-1D99E03C1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5400" y="15250"/>
            <a:ext cx="20104100" cy="1130855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0358785" y="0"/>
            <a:ext cx="9745345" cy="11308715"/>
          </a:xfrm>
          <a:custGeom>
            <a:avLst/>
            <a:gdLst/>
            <a:ahLst/>
            <a:cxnLst/>
            <a:rect l="l" t="t" r="r" b="b"/>
            <a:pathLst>
              <a:path w="9745344" h="11308715">
                <a:moveTo>
                  <a:pt x="9745315" y="0"/>
                </a:moveTo>
                <a:lnTo>
                  <a:pt x="2522174" y="0"/>
                </a:lnTo>
                <a:lnTo>
                  <a:pt x="0" y="11308556"/>
                </a:lnTo>
                <a:lnTo>
                  <a:pt x="9745315" y="11308556"/>
                </a:lnTo>
                <a:lnTo>
                  <a:pt x="9745315" y="0"/>
                </a:lnTo>
                <a:close/>
              </a:path>
            </a:pathLst>
          </a:custGeom>
          <a:solidFill>
            <a:srgbClr val="FFED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28318" y="4443025"/>
            <a:ext cx="8538821" cy="42223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629"/>
              </a:lnSpc>
              <a:spcBef>
                <a:spcPts val="80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Den</a:t>
            </a:r>
            <a:r>
              <a:rPr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genomsnittliga</a:t>
            </a:r>
            <a:r>
              <a:rPr sz="2400" b="1" spc="8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menscykeln</a:t>
            </a:r>
            <a:r>
              <a:rPr sz="2400" b="1" spc="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varar</a:t>
            </a:r>
            <a:r>
              <a:rPr sz="2400" b="1" spc="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28</a:t>
            </a:r>
            <a:r>
              <a:rPr sz="2400" b="1" spc="8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dagar, </a:t>
            </a:r>
            <a:br>
              <a:rPr lang="sv-SE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</a:b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men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allt</a:t>
            </a:r>
            <a:r>
              <a:rPr sz="2400" b="1" spc="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från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21–35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dagar</a:t>
            </a:r>
            <a:r>
              <a:rPr sz="24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normalt.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 marR="675005">
              <a:lnSpc>
                <a:spcPct val="106100"/>
              </a:lnSpc>
              <a:spcBef>
                <a:spcPts val="2315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Hormoner</a:t>
            </a:r>
            <a:r>
              <a:rPr sz="2400" b="1" spc="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som</a:t>
            </a:r>
            <a:r>
              <a:rPr sz="2400" b="1" spc="10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östrogen,</a:t>
            </a:r>
            <a:r>
              <a:rPr sz="2400" b="1" spc="9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sv-SE"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testosteron</a:t>
            </a:r>
            <a:r>
              <a:rPr lang="sv-SE" sz="2400" b="1" spc="10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sv-SE"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lang="nb-NO"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lang="sv-SE"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progesteron påverkar hur du mår under cykeln</a:t>
            </a:r>
            <a:r>
              <a:rPr lang="nb-NO"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. </a:t>
            </a:r>
            <a:r>
              <a:rPr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 marR="692785">
              <a:lnSpc>
                <a:spcPct val="106100"/>
              </a:lnSpc>
              <a:spcBef>
                <a:spcPts val="2470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Hormonerna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också</a:t>
            </a:r>
            <a:r>
              <a:rPr sz="2400" b="1" spc="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påverka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din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hunger,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energi,</a:t>
            </a:r>
            <a:r>
              <a:rPr sz="2400" b="1" spc="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koncentration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400" b="1" spc="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styrka.</a:t>
            </a:r>
            <a:r>
              <a:rPr sz="2400" b="1" spc="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2400" b="1" spc="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</a:t>
            </a:r>
            <a:r>
              <a:rPr lang="nb-NO"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r </a:t>
            </a:r>
            <a:r>
              <a:rPr sz="2400" b="1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helt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normalt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att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dessa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saker</a:t>
            </a:r>
            <a:r>
              <a:rPr sz="240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ändras</a:t>
            </a:r>
            <a:r>
              <a:rPr lang="nb-NO" sz="2400" b="1" spc="-10" dirty="0"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när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hormonnivåerna</a:t>
            </a:r>
            <a:r>
              <a:rPr sz="2400" b="1" spc="114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skiftar.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>
              <a:lnSpc>
                <a:spcPct val="100000"/>
              </a:lnSpc>
              <a:spcBef>
                <a:spcPts val="2680"/>
              </a:spcBef>
            </a:pPr>
            <a:r>
              <a:rPr sz="2400" b="1" spc="-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Alla</a:t>
            </a:r>
            <a:r>
              <a:rPr sz="2400" b="1" spc="-9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-1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olika</a:t>
            </a:r>
            <a:r>
              <a:rPr sz="2400" b="1" spc="-9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–</a:t>
            </a:r>
            <a:r>
              <a:rPr sz="2400" b="1" spc="-1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vissa</a:t>
            </a:r>
            <a:r>
              <a:rPr sz="2400" b="1" spc="-9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påverkas</a:t>
            </a:r>
            <a:r>
              <a:rPr sz="2400" b="1" spc="-9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mer</a:t>
            </a:r>
            <a:r>
              <a:rPr sz="2400" b="1" spc="-1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än</a:t>
            </a:r>
            <a:r>
              <a:rPr sz="2400" b="1" spc="-9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andra!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72059" y="2559838"/>
            <a:ext cx="945134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-780" dirty="0">
                <a:solidFill>
                  <a:srgbClr val="8B1842"/>
                </a:solidFill>
                <a:latin typeface="Bw Modelica SS01 Black Cond" pitchFamily="2" charset="77"/>
              </a:rPr>
              <a:t>V</a:t>
            </a:r>
            <a:r>
              <a:rPr spc="-225" dirty="0">
                <a:solidFill>
                  <a:srgbClr val="8B1842"/>
                </a:solidFill>
                <a:latin typeface="Bw Modelica SS01 Black Cond" pitchFamily="2" charset="77"/>
              </a:rPr>
              <a:t>a</a:t>
            </a:r>
            <a:r>
              <a:rPr dirty="0">
                <a:solidFill>
                  <a:srgbClr val="8B1842"/>
                </a:solidFill>
                <a:latin typeface="Bw Modelica SS01 Black Cond" pitchFamily="2" charset="77"/>
              </a:rPr>
              <a:t>d</a:t>
            </a:r>
            <a:r>
              <a:rPr spc="-440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spc="-120" dirty="0">
                <a:solidFill>
                  <a:srgbClr val="8B1842"/>
                </a:solidFill>
                <a:latin typeface="Bw Modelica SS01 Black Cond" pitchFamily="2" charset="77"/>
              </a:rPr>
              <a:t>är</a:t>
            </a:r>
            <a:r>
              <a:rPr spc="-590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spc="-210" dirty="0">
                <a:solidFill>
                  <a:srgbClr val="8B1842"/>
                </a:solidFill>
                <a:latin typeface="Bw Modelica SS01 Black Cond" pitchFamily="2" charset="77"/>
              </a:rPr>
              <a:t>menscy</a:t>
            </a:r>
            <a:r>
              <a:rPr spc="-484" dirty="0">
                <a:solidFill>
                  <a:srgbClr val="8B1842"/>
                </a:solidFill>
                <a:latin typeface="Bw Modelica SS01 Black Cond" pitchFamily="2" charset="77"/>
              </a:rPr>
              <a:t>k</a:t>
            </a:r>
            <a:r>
              <a:rPr spc="-210" dirty="0">
                <a:solidFill>
                  <a:srgbClr val="8B1842"/>
                </a:solidFill>
                <a:latin typeface="Bw Modelica SS01 Black Cond" pitchFamily="2" charset="77"/>
              </a:rPr>
              <a:t>el</a:t>
            </a:r>
            <a:r>
              <a:rPr spc="-390" dirty="0">
                <a:solidFill>
                  <a:srgbClr val="8B1842"/>
                </a:solidFill>
                <a:latin typeface="Bw Modelica SS01 Black Cond" pitchFamily="2" charset="77"/>
              </a:rPr>
              <a:t>n</a:t>
            </a:r>
            <a:r>
              <a:rPr spc="15" dirty="0">
                <a:solidFill>
                  <a:srgbClr val="8B1842"/>
                </a:solidFill>
                <a:latin typeface="Bw Modelica SS01 Black Cond" pitchFamily="2" charset="77"/>
              </a:rPr>
              <a:t>?</a:t>
            </a:r>
          </a:p>
        </p:txBody>
      </p:sp>
      <p:pic>
        <p:nvPicPr>
          <p:cNvPr id="21" name="Bildobjekt 20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51484780-C290-9772-BBE1-B3A1B9086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24" name="Bildobjekt 23" descr="En bild som visar text, cirkel, Grafik, Teckensnitt&#10;&#10;Automatiskt genererad beskrivning">
            <a:extLst>
              <a:ext uri="{FF2B5EF4-FFF2-40B4-BE49-F238E27FC236}">
                <a16:creationId xmlns:a16="http://schemas.microsoft.com/office/drawing/2014/main" id="{E05CF6D6-85A1-5580-A965-15CD1829C0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529" y="3141267"/>
            <a:ext cx="6926548" cy="6926548"/>
          </a:xfrm>
          <a:prstGeom prst="rect">
            <a:avLst/>
          </a:prstGeom>
        </p:spPr>
      </p:pic>
      <p:pic>
        <p:nvPicPr>
          <p:cNvPr id="30" name="Bildobjekt 29" descr="En bild som visar hjärta, Färggrann, skärmbild, kreativitet&#10;&#10;Automatiskt genererad beskrivning">
            <a:extLst>
              <a:ext uri="{FF2B5EF4-FFF2-40B4-BE49-F238E27FC236}">
                <a16:creationId xmlns:a16="http://schemas.microsoft.com/office/drawing/2014/main" id="{7F21F19D-B231-D6E8-3006-FEAEF7233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85" y="4530338"/>
            <a:ext cx="327857" cy="306000"/>
          </a:xfrm>
          <a:prstGeom prst="rect">
            <a:avLst/>
          </a:prstGeom>
        </p:spPr>
      </p:pic>
      <p:pic>
        <p:nvPicPr>
          <p:cNvPr id="31" name="Bildobjekt 30" descr="En bild som visar hjärta, Färggrann, skärmbild, kreativitet&#10;&#10;Automatiskt genererad beskrivning">
            <a:extLst>
              <a:ext uri="{FF2B5EF4-FFF2-40B4-BE49-F238E27FC236}">
                <a16:creationId xmlns:a16="http://schemas.microsoft.com/office/drawing/2014/main" id="{3BFA2167-BAF6-0478-E3F5-14286857C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86" y="5712924"/>
            <a:ext cx="327857" cy="306000"/>
          </a:xfrm>
          <a:prstGeom prst="rect">
            <a:avLst/>
          </a:prstGeom>
        </p:spPr>
      </p:pic>
      <p:pic>
        <p:nvPicPr>
          <p:cNvPr id="32" name="Bildobjekt 31" descr="En bild som visar hjärta, Färggrann, skärmbild, kreativitet&#10;&#10;Automatiskt genererad beskrivning">
            <a:extLst>
              <a:ext uri="{FF2B5EF4-FFF2-40B4-BE49-F238E27FC236}">
                <a16:creationId xmlns:a16="http://schemas.microsoft.com/office/drawing/2014/main" id="{D5A76A08-BCB6-9A39-978F-21AC79DA21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87" y="6779012"/>
            <a:ext cx="327857" cy="306000"/>
          </a:xfrm>
          <a:prstGeom prst="rect">
            <a:avLst/>
          </a:prstGeom>
        </p:spPr>
      </p:pic>
      <p:pic>
        <p:nvPicPr>
          <p:cNvPr id="33" name="Bildobjekt 32" descr="En bild som visar hjärta, Färggrann, skärmbild, kreativitet&#10;&#10;Automatiskt genererad beskrivning">
            <a:extLst>
              <a:ext uri="{FF2B5EF4-FFF2-40B4-BE49-F238E27FC236}">
                <a16:creationId xmlns:a16="http://schemas.microsoft.com/office/drawing/2014/main" id="{5224DDC4-E756-3F85-F008-1601EE369F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88" y="8321675"/>
            <a:ext cx="327857" cy="30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FBE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56184" y="4910566"/>
            <a:ext cx="9170591" cy="278666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180"/>
              </a:spcBef>
            </a:pPr>
            <a:r>
              <a:rPr sz="4100" b="1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VECKA</a:t>
            </a:r>
            <a:r>
              <a:rPr sz="4100" b="1" spc="65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100" b="1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1</a:t>
            </a:r>
            <a:r>
              <a:rPr sz="4100" b="1" spc="8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100" b="1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4100" b="1" spc="10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100" b="1" spc="-1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MENSVECKAN.</a:t>
            </a:r>
            <a:endParaRPr sz="4100" b="1" dirty="0">
              <a:latin typeface="Bw Modelica SS01 Black Cond" pitchFamily="2" charset="77"/>
              <a:cs typeface="Bw Modelica SS01 Black Cond"/>
            </a:endParaRPr>
          </a:p>
          <a:p>
            <a:pPr marL="12700" marR="81280">
              <a:lnSpc>
                <a:spcPct val="106100"/>
              </a:lnSpc>
              <a:spcBef>
                <a:spcPts val="575"/>
              </a:spcBef>
            </a:pP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sz="2400" b="1" spc="5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början</a:t>
            </a:r>
            <a:r>
              <a:rPr sz="2400" b="1" spc="5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nivåerna</a:t>
            </a:r>
            <a:r>
              <a:rPr sz="2400" b="1" spc="6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av</a:t>
            </a:r>
            <a:r>
              <a:rPr sz="2400" b="1" spc="-1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östrogen</a:t>
            </a:r>
            <a:r>
              <a:rPr sz="2400" b="1" spc="6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som</a:t>
            </a:r>
            <a:r>
              <a:rPr sz="2400" b="1" spc="6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lägst</a:t>
            </a:r>
            <a:r>
              <a:rPr lang="nb-NO" sz="240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,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du</a:t>
            </a:r>
            <a:r>
              <a:rPr sz="2400" b="1" spc="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400" b="1" spc="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sakna</a:t>
            </a:r>
            <a:r>
              <a:rPr sz="2400" b="1" spc="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energi,</a:t>
            </a:r>
            <a:r>
              <a:rPr sz="2400" b="1" spc="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få</a:t>
            </a:r>
            <a:r>
              <a:rPr sz="2400" b="1" spc="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mensvärk</a:t>
            </a:r>
            <a:r>
              <a:rPr sz="240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eller</a:t>
            </a:r>
            <a:r>
              <a:rPr sz="2400" b="1" spc="-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känna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dig</a:t>
            </a:r>
            <a:r>
              <a:rPr sz="2400" b="1" spc="5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trött</a:t>
            </a:r>
            <a:r>
              <a:rPr sz="2400" b="1" spc="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400" b="1" spc="6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lättirriterad.</a:t>
            </a:r>
            <a:r>
              <a:rPr sz="2400" b="1" spc="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Ömma</a:t>
            </a:r>
            <a:r>
              <a:rPr sz="2400" b="1" spc="6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bröst</a:t>
            </a:r>
            <a:r>
              <a:rPr sz="2400" b="1" spc="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är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vanligt.</a:t>
            </a:r>
            <a:r>
              <a:rPr sz="2400" b="1" spc="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Under</a:t>
            </a:r>
            <a:r>
              <a:rPr sz="2400" b="1" spc="-10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veckans</a:t>
            </a:r>
            <a:r>
              <a:rPr sz="2400" b="1" spc="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gång</a:t>
            </a:r>
            <a:r>
              <a:rPr sz="2400" b="1" spc="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ökar</a:t>
            </a:r>
            <a:r>
              <a:rPr sz="2400" b="1" spc="-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östrogenet</a:t>
            </a:r>
            <a:r>
              <a:rPr sz="240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,</a:t>
            </a:r>
            <a:r>
              <a:rPr lang="sv-SE" sz="2400" b="1" dirty="0"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45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vilket</a:t>
            </a:r>
            <a:r>
              <a:rPr sz="2400" b="1" spc="-10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4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400" b="1" spc="-9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göra</a:t>
            </a:r>
            <a:r>
              <a:rPr sz="2400" b="1" spc="-9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dig</a:t>
            </a:r>
            <a:r>
              <a:rPr sz="2400" b="1" spc="-9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4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skarpare</a:t>
            </a:r>
            <a:r>
              <a:rPr sz="2400" b="1" spc="-9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400" b="1" spc="-8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mer</a:t>
            </a:r>
            <a:r>
              <a:rPr sz="2400" b="1" spc="-1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fokuserad.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Perfekt</a:t>
            </a:r>
            <a:r>
              <a:rPr sz="2400" b="1" spc="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om</a:t>
            </a:r>
            <a:r>
              <a:rPr sz="2400" b="1" spc="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du</a:t>
            </a:r>
            <a:r>
              <a:rPr sz="2400" b="1" spc="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behöver</a:t>
            </a:r>
            <a:r>
              <a:rPr sz="2400" b="1" spc="-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få</a:t>
            </a:r>
            <a:r>
              <a:rPr sz="2400" b="1" spc="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saker</a:t>
            </a:r>
            <a:r>
              <a:rPr sz="2400" b="1" spc="-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gjorda!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59913" y="2488002"/>
            <a:ext cx="9340137" cy="159851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65"/>
              </a:spcBef>
            </a:pPr>
            <a:r>
              <a:rPr sz="4800" dirty="0">
                <a:solidFill>
                  <a:srgbClr val="8B1842"/>
                </a:solidFill>
                <a:latin typeface="Bw Modelica SS01 Black Cond" pitchFamily="2" charset="77"/>
                <a:cs typeface="Bw Modelica SS01 Black Ultra Condensed"/>
              </a:rPr>
              <a:t>FASER</a:t>
            </a:r>
            <a:r>
              <a:rPr sz="4800" spc="170" dirty="0">
                <a:solidFill>
                  <a:srgbClr val="8B1842"/>
                </a:solidFill>
                <a:latin typeface="Bw Modelica SS01 Black Cond" pitchFamily="2" charset="77"/>
                <a:cs typeface="Bw Modelica SS01 Black Ultra Condensed"/>
              </a:rPr>
              <a:t> </a:t>
            </a:r>
            <a:r>
              <a:rPr sz="4800" dirty="0">
                <a:solidFill>
                  <a:srgbClr val="8B1842"/>
                </a:solidFill>
                <a:latin typeface="Bw Modelica SS01 Black Cond" pitchFamily="2" charset="77"/>
                <a:cs typeface="Bw Modelica SS01 Black Ultra Condensed"/>
              </a:rPr>
              <a:t>SOM</a:t>
            </a:r>
            <a:r>
              <a:rPr sz="4800" spc="170" dirty="0">
                <a:solidFill>
                  <a:srgbClr val="8B1842"/>
                </a:solidFill>
                <a:latin typeface="Bw Modelica SS01 Black Cond" pitchFamily="2" charset="77"/>
                <a:cs typeface="Bw Modelica SS01 Black Ultra Condensed"/>
              </a:rPr>
              <a:t> </a:t>
            </a:r>
            <a:r>
              <a:rPr sz="4800" spc="-10" dirty="0">
                <a:solidFill>
                  <a:srgbClr val="8B1842"/>
                </a:solidFill>
                <a:latin typeface="Bw Modelica SS01 Black Cond" pitchFamily="2" charset="77"/>
                <a:cs typeface="Bw Modelica SS01 Black Ultra Condensed"/>
              </a:rPr>
              <a:t>PÅVERKAR </a:t>
            </a:r>
            <a:br>
              <a:rPr lang="sv-SE" sz="4800" spc="-10" dirty="0">
                <a:solidFill>
                  <a:srgbClr val="8B1842"/>
                </a:solidFill>
                <a:latin typeface="Bw Modelica SS01 Black Cond" pitchFamily="2" charset="77"/>
                <a:cs typeface="Bw Modelica SS01 Black Ultra Condensed"/>
              </a:rPr>
            </a:br>
            <a:r>
              <a:rPr sz="4800" dirty="0">
                <a:solidFill>
                  <a:srgbClr val="8B1842"/>
                </a:solidFill>
                <a:latin typeface="Bw Modelica SS01 Black Cond" pitchFamily="2" charset="77"/>
                <a:cs typeface="Bw Modelica SS01 Black Ultra Condensed"/>
              </a:rPr>
              <a:t>DITT</a:t>
            </a:r>
            <a:r>
              <a:rPr sz="4800" spc="55" dirty="0">
                <a:solidFill>
                  <a:srgbClr val="8B1842"/>
                </a:solidFill>
                <a:latin typeface="Bw Modelica SS01 Black Cond" pitchFamily="2" charset="77"/>
                <a:cs typeface="Bw Modelica SS01 Black Ultra Condensed"/>
              </a:rPr>
              <a:t> </a:t>
            </a:r>
            <a:r>
              <a:rPr sz="4800" spc="40" dirty="0">
                <a:solidFill>
                  <a:srgbClr val="8B1842"/>
                </a:solidFill>
                <a:latin typeface="Bw Modelica SS01 Black Cond" pitchFamily="2" charset="77"/>
                <a:cs typeface="Bw Modelica SS01 Black Ultra Condensed"/>
              </a:rPr>
              <a:t>MÅENDE</a:t>
            </a:r>
            <a:endParaRPr sz="4800" dirty="0">
              <a:latin typeface="Bw Modelica SS01 Black Cond" pitchFamily="2" charset="77"/>
              <a:cs typeface="Bw Modelica SS01 Black Ultra Condense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72059" y="1653334"/>
            <a:ext cx="1438910" cy="3274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300" b="1" spc="-50" dirty="0">
                <a:solidFill>
                  <a:srgbClr val="8B1842"/>
                </a:solidFill>
                <a:latin typeface="Bw Modelica SS01 Black Ultra Co" pitchFamily="2" charset="77"/>
                <a:cs typeface="Bw Modelica SS01 Black Ultra Co"/>
              </a:rPr>
              <a:t>4</a:t>
            </a:r>
            <a:endParaRPr sz="21300" b="1" dirty="0">
              <a:latin typeface="Bw Modelica SS01 Black Ultra Co" pitchFamily="2" charset="77"/>
              <a:cs typeface="Bw Modelica SS01 Black Ultra Co"/>
            </a:endParaRPr>
          </a:p>
        </p:txBody>
      </p:sp>
      <p:pic>
        <p:nvPicPr>
          <p:cNvPr id="12" name="Bildobjekt 11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F91BF723-BD1A-D21C-67E8-0F6194349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16" name="Bildobjekt 15" descr="En bild som visar rita, tecknad serie, konst, illustration&#10;&#10;Automatiskt genererad beskrivning">
            <a:extLst>
              <a:ext uri="{FF2B5EF4-FFF2-40B4-BE49-F238E27FC236}">
                <a16:creationId xmlns:a16="http://schemas.microsoft.com/office/drawing/2014/main" id="{B1EC54A7-0D3F-2D3D-C378-079206CB4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012" y="1959359"/>
            <a:ext cx="9340137" cy="812676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FFED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429882" y="4746946"/>
            <a:ext cx="10766167" cy="4644348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1180"/>
              </a:spcBef>
            </a:pPr>
            <a:r>
              <a:rPr sz="4100" b="1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VECKA</a:t>
            </a:r>
            <a:r>
              <a:rPr sz="4100" b="1" spc="9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100" b="1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2</a:t>
            </a:r>
            <a:r>
              <a:rPr sz="4100" b="1" spc="105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100" b="1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ÖKAR</a:t>
            </a:r>
            <a:r>
              <a:rPr sz="4100" b="1" spc="13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100" b="1" spc="-1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HORMONNIVÅERNA.</a:t>
            </a:r>
            <a:endParaRPr sz="4100" b="1" dirty="0">
              <a:latin typeface="Bw Modelica SS01 Black Cond" pitchFamily="2" charset="77"/>
              <a:cs typeface="Bw Modelica SS01 Black Cond"/>
            </a:endParaRPr>
          </a:p>
          <a:p>
            <a:pPr marL="12700" marR="5080">
              <a:lnSpc>
                <a:spcPct val="106100"/>
              </a:lnSpc>
              <a:spcBef>
                <a:spcPts val="575"/>
              </a:spcBef>
              <a:tabLst>
                <a:tab pos="2981325" algn="l"/>
                <a:tab pos="6319520" algn="l"/>
              </a:tabLst>
            </a:pP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Känner</a:t>
            </a:r>
            <a:r>
              <a:rPr sz="2850" b="1" spc="-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du</a:t>
            </a:r>
            <a:r>
              <a:rPr sz="2850" b="1" spc="4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dig</a:t>
            </a:r>
            <a:r>
              <a:rPr sz="2850" b="1" spc="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uppåt?</a:t>
            </a:r>
            <a:r>
              <a:rPr sz="2850" b="1" spc="-5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Tacka</a:t>
            </a:r>
            <a:r>
              <a:rPr sz="2850" b="1" spc="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dina</a:t>
            </a:r>
            <a:r>
              <a:rPr sz="2850" b="1" spc="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stigande</a:t>
            </a:r>
            <a:r>
              <a:rPr sz="2850" b="1" spc="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nivåer</a:t>
            </a:r>
            <a:r>
              <a:rPr sz="2850" b="1" spc="-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av 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östrogen</a:t>
            </a:r>
            <a:r>
              <a:rPr sz="2850" b="1" spc="-7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850" b="1" spc="-7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progesteron</a:t>
            </a:r>
            <a:r>
              <a:rPr sz="2850" b="1" spc="-7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för</a:t>
            </a:r>
            <a:r>
              <a:rPr sz="2850" b="1" spc="-1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hjälpen!</a:t>
            </a:r>
            <a:r>
              <a:rPr sz="2850" b="1" spc="-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När</a:t>
            </a:r>
            <a:r>
              <a:rPr sz="2850" b="1" spc="-1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mensen</a:t>
            </a:r>
            <a:r>
              <a:rPr sz="2850" b="1" spc="-7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850" b="1" spc="-1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över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850" b="1" spc="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du</a:t>
            </a:r>
            <a:r>
              <a:rPr sz="2850" b="1" spc="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bli</a:t>
            </a:r>
            <a:r>
              <a:rPr sz="2850" b="1" spc="1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full</a:t>
            </a:r>
            <a:r>
              <a:rPr sz="2850" b="1" spc="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av</a:t>
            </a:r>
            <a:r>
              <a:rPr lang="sv-SE" sz="2850" b="1" spc="-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energi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.</a:t>
            </a:r>
            <a:r>
              <a:rPr sz="2850" b="1" spc="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Saker</a:t>
            </a:r>
            <a:r>
              <a:rPr sz="2850" b="1" spc="-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som</a:t>
            </a:r>
            <a:r>
              <a:rPr sz="2850" b="1" spc="5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kändes</a:t>
            </a:r>
            <a:r>
              <a:rPr sz="2850" b="1" spc="4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jobbiga</a:t>
            </a:r>
            <a:r>
              <a:rPr sz="2850" b="1" spc="5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under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förra</a:t>
            </a:r>
            <a:r>
              <a:rPr sz="2850" b="1" spc="-7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veckan</a:t>
            </a:r>
            <a:r>
              <a:rPr sz="2850" b="1" spc="-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nu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kännas</a:t>
            </a:r>
            <a:r>
              <a:rPr sz="2850" b="1" spc="-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mycke</a:t>
            </a:r>
            <a:r>
              <a:rPr lang="sv-SE"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t </a:t>
            </a:r>
            <a:r>
              <a:rPr sz="2850" b="1" spc="-10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lättare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.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>
              <a:lnSpc>
                <a:spcPct val="100000"/>
              </a:lnSpc>
              <a:spcBef>
                <a:spcPts val="1030"/>
              </a:spcBef>
            </a:pP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 marL="12700" marR="583565">
              <a:lnSpc>
                <a:spcPct val="106100"/>
              </a:lnSpc>
              <a:tabLst>
                <a:tab pos="1285240" algn="l"/>
              </a:tabLst>
            </a:pP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För</a:t>
            </a:r>
            <a:r>
              <a:rPr sz="2850" b="1" spc="-10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vissa</a:t>
            </a:r>
            <a:r>
              <a:rPr sz="2850" b="1" spc="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850" b="1" spc="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hormonkicken</a:t>
            </a:r>
            <a:r>
              <a:rPr sz="2850" b="1" spc="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göra</a:t>
            </a:r>
            <a:r>
              <a:rPr sz="2850" b="1" spc="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att</a:t>
            </a:r>
            <a:r>
              <a:rPr sz="2850" b="1" spc="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man</a:t>
            </a:r>
            <a:r>
              <a:rPr sz="2850" b="1" spc="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får</a:t>
            </a:r>
            <a:r>
              <a:rPr sz="2850" b="1" spc="-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ångest.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Skippa</a:t>
            </a:r>
            <a:r>
              <a:rPr sz="2850" b="1" spc="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gärna</a:t>
            </a:r>
            <a:r>
              <a:rPr sz="2850" b="1" spc="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koffein</a:t>
            </a:r>
            <a:r>
              <a:rPr sz="2850" b="1" spc="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850" b="1" spc="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kör</a:t>
            </a:r>
            <a:r>
              <a:rPr sz="2850" b="1" spc="-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lite</a:t>
            </a:r>
            <a:r>
              <a:rPr sz="2850" b="1" spc="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lugn</a:t>
            </a:r>
            <a:r>
              <a:rPr sz="2850" b="1" spc="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träning.</a:t>
            </a:r>
            <a:r>
              <a:rPr sz="2850" b="1" spc="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2850" b="1" spc="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25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850" b="1" spc="-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hjälpa</a:t>
            </a:r>
            <a:r>
              <a:rPr lang="sv-SE"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dig</a:t>
            </a:r>
            <a:r>
              <a:rPr sz="2850" b="1" spc="4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att</a:t>
            </a:r>
            <a:r>
              <a:rPr sz="2850" b="1" spc="5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må</a:t>
            </a:r>
            <a:r>
              <a:rPr sz="2850" b="1" spc="4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bättre.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</p:txBody>
      </p:sp>
      <p:pic>
        <p:nvPicPr>
          <p:cNvPr id="13" name="Bildobjekt 12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A0FD03DE-39D3-FB16-97C8-B86135045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16" name="Bildobjekt 15" descr="En bild som visar rita, tecknad serie, Dans, illustration&#10;&#10;Automatiskt genererad beskrivning">
            <a:extLst>
              <a:ext uri="{FF2B5EF4-FFF2-40B4-BE49-F238E27FC236}">
                <a16:creationId xmlns:a16="http://schemas.microsoft.com/office/drawing/2014/main" id="{5540522E-927A-02F8-025B-5DC3DC832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8" y="936207"/>
            <a:ext cx="9820320" cy="94497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F6DE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15461" y="2650730"/>
            <a:ext cx="9472779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VECKA</a:t>
            </a:r>
            <a:r>
              <a:rPr sz="4100" spc="85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10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3</a:t>
            </a:r>
            <a:r>
              <a:rPr sz="4100" spc="85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10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4100" spc="11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10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4100" spc="-2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100" spc="-1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ÄGGLOSSNING.</a:t>
            </a:r>
            <a:endParaRPr sz="4100" dirty="0">
              <a:latin typeface="Bw Modelica SS01 Black Cond" pitchFamily="2" charset="77"/>
              <a:cs typeface="Bw Modelica SS01 Black Con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15461" y="3648787"/>
            <a:ext cx="8179991" cy="500983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sz="2850" b="1" spc="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början</a:t>
            </a:r>
            <a:r>
              <a:rPr sz="2850" b="1" spc="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av</a:t>
            </a:r>
            <a:r>
              <a:rPr sz="2850" b="1" spc="-1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veckan</a:t>
            </a:r>
            <a:r>
              <a:rPr sz="2850" b="1" spc="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sjunker</a:t>
            </a:r>
            <a:r>
              <a:rPr lang="sv-SE" sz="2850" b="1" spc="-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östrogennivån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.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 marL="12700" marR="610235">
              <a:lnSpc>
                <a:spcPts val="3629"/>
              </a:lnSpc>
              <a:spcBef>
                <a:spcPts val="150"/>
              </a:spcBef>
            </a:pP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Då</a:t>
            </a:r>
            <a:r>
              <a:rPr sz="2850" b="1" spc="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850" b="1" spc="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2850" b="1" spc="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hända</a:t>
            </a:r>
            <a:r>
              <a:rPr sz="2850" b="1" spc="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att</a:t>
            </a:r>
            <a:r>
              <a:rPr sz="2850" b="1" spc="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du</a:t>
            </a:r>
            <a:r>
              <a:rPr sz="2850" b="1" spc="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känner</a:t>
            </a:r>
            <a:r>
              <a:rPr sz="2850" b="1" spc="-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dig</a:t>
            </a:r>
            <a:r>
              <a:rPr sz="2850" b="1" spc="7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lite</a:t>
            </a:r>
            <a:r>
              <a:rPr sz="2850" b="1" spc="-8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oinspirerad.</a:t>
            </a:r>
            <a:r>
              <a:rPr sz="2850" b="1" spc="-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sz="2850" b="1" spc="-7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stigande</a:t>
            </a:r>
            <a:r>
              <a:rPr sz="2850" b="1" spc="-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progeste</a:t>
            </a:r>
            <a:r>
              <a:rPr sz="2850" b="1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ronnivå</a:t>
            </a:r>
            <a:r>
              <a:rPr sz="2850" b="1" spc="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850" b="1" spc="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också</a:t>
            </a:r>
            <a:r>
              <a:rPr sz="2850" b="1" spc="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göra</a:t>
            </a:r>
            <a:r>
              <a:rPr sz="2850" b="1" spc="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att</a:t>
            </a:r>
            <a:r>
              <a:rPr sz="2850" b="1" spc="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du</a:t>
            </a:r>
            <a:r>
              <a:rPr sz="2850" b="1" spc="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känner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dig</a:t>
            </a:r>
            <a:r>
              <a:rPr sz="2850" b="1" spc="6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energilös.</a:t>
            </a:r>
            <a:r>
              <a:rPr sz="2850" b="1" spc="5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Men</a:t>
            </a:r>
            <a:r>
              <a:rPr sz="2850" b="1" spc="6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sz="2850" b="1" spc="5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slutet</a:t>
            </a:r>
            <a:r>
              <a:rPr sz="2850" b="1" spc="6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av</a:t>
            </a:r>
            <a:r>
              <a:rPr sz="2850" b="1" spc="-9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veckan </a:t>
            </a:r>
            <a:r>
              <a:rPr sz="2850" b="1" spc="-2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brukar</a:t>
            </a:r>
            <a:r>
              <a:rPr sz="2850" b="1" spc="-1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hormonerna</a:t>
            </a:r>
            <a:r>
              <a:rPr sz="2850" b="1" spc="-9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plana</a:t>
            </a:r>
            <a:r>
              <a:rPr sz="2850" b="1" spc="-8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ut,</a:t>
            </a:r>
            <a:r>
              <a:rPr sz="2850" b="1" spc="-14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20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vilket</a:t>
            </a:r>
            <a:r>
              <a:rPr sz="2850" b="1" spc="-8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20" dirty="0" err="1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ofta</a:t>
            </a:r>
            <a:r>
              <a:rPr lang="nb-NO" sz="2850" b="1" spc="-20" dirty="0"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ger</a:t>
            </a:r>
            <a:r>
              <a:rPr sz="2850" b="1" spc="-1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sz="2850" b="1" spc="-7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känsla</a:t>
            </a:r>
            <a:r>
              <a:rPr sz="2850" b="1" spc="-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av</a:t>
            </a:r>
            <a:r>
              <a:rPr sz="2850" b="1" spc="-1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lugn</a:t>
            </a:r>
            <a:r>
              <a:rPr sz="2850" b="1" spc="-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850" b="1" spc="-1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välbefinnande.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Skönt</a:t>
            </a:r>
            <a:r>
              <a:rPr sz="2850" b="1" spc="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med</a:t>
            </a:r>
            <a:r>
              <a:rPr sz="2850" b="1" spc="3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lite</a:t>
            </a:r>
            <a:r>
              <a:rPr sz="2850" b="1" spc="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mer</a:t>
            </a:r>
            <a:r>
              <a:rPr sz="2850" b="1" spc="-3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balans!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 marL="12700" marR="5080">
              <a:lnSpc>
                <a:spcPct val="106100"/>
              </a:lnSpc>
              <a:spcBef>
                <a:spcPts val="3295"/>
              </a:spcBef>
            </a:pP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Ägglossningen</a:t>
            </a:r>
            <a:r>
              <a:rPr sz="2850" b="1" spc="8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innebär</a:t>
            </a:r>
            <a:r>
              <a:rPr sz="2850" b="1" spc="1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att</a:t>
            </a:r>
            <a:r>
              <a:rPr sz="2850" b="1" spc="8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2850" b="1" spc="8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nu</a:t>
            </a:r>
            <a:r>
              <a:rPr sz="2850" b="1" spc="8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850" b="1" spc="15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störst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chans</a:t>
            </a:r>
            <a:r>
              <a:rPr sz="2850" b="1" spc="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att</a:t>
            </a:r>
            <a:r>
              <a:rPr sz="2850" b="1" spc="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bli</a:t>
            </a:r>
            <a:r>
              <a:rPr sz="2850" b="1" spc="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gravid vid</a:t>
            </a:r>
            <a:r>
              <a:rPr sz="2850" b="1" spc="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oskyddat</a:t>
            </a:r>
            <a:r>
              <a:rPr sz="2850" b="1" spc="7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20" dirty="0">
                <a:solidFill>
                  <a:srgbClr val="942E4E"/>
                </a:solidFill>
                <a:latin typeface="Bw Modelica SS01 Black Cond" pitchFamily="2" charset="77"/>
                <a:cs typeface="Bw Modelica SS01 Black Cond"/>
              </a:rPr>
              <a:t>sex.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</p:txBody>
      </p:sp>
      <p:pic>
        <p:nvPicPr>
          <p:cNvPr id="11" name="Bildobjekt 10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0921BC51-5595-9000-B2BF-38070665E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14" name="Bildobjekt 13" descr="En bild som visar tecknad serie, clipart, konst, illustration&#10;&#10;Automatiskt genererad beskrivning">
            <a:extLst>
              <a:ext uri="{FF2B5EF4-FFF2-40B4-BE49-F238E27FC236}">
                <a16:creationId xmlns:a16="http://schemas.microsoft.com/office/drawing/2014/main" id="{0F11C1F5-0B65-B08C-5D69-0032A69D4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630" y="2650730"/>
            <a:ext cx="10428620" cy="758445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FCF0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10293262" y="3421748"/>
            <a:ext cx="6921588" cy="12820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VECKA</a:t>
            </a:r>
            <a:r>
              <a:rPr sz="4100" spc="85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10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4</a:t>
            </a:r>
            <a:r>
              <a:rPr sz="4100" spc="85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100" spc="-1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SJUNKER</a:t>
            </a:r>
            <a:endParaRPr sz="4100" dirty="0">
              <a:latin typeface="Bw Modelica SS01 Black Cond" pitchFamily="2" charset="77"/>
              <a:cs typeface="Bw Modelica SS01 Black Cond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4100" spc="-10" dirty="0">
                <a:solidFill>
                  <a:srgbClr val="C3333A"/>
                </a:solidFill>
                <a:latin typeface="Bw Modelica SS01 Black Cond" pitchFamily="2" charset="77"/>
                <a:cs typeface="Bw Modelica SS01 Black Cond"/>
              </a:rPr>
              <a:t>HORMONNIVÅERNA.</a:t>
            </a:r>
            <a:endParaRPr sz="4100" dirty="0">
              <a:latin typeface="Bw Modelica SS01 Black Cond" pitchFamily="2" charset="77"/>
              <a:cs typeface="Bw Modelica SS01 Black Cond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body" idx="1"/>
          </p:nvPr>
        </p:nvSpPr>
        <p:spPr>
          <a:xfrm>
            <a:off x="10290649" y="4772493"/>
            <a:ext cx="8600601" cy="422820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629"/>
              </a:lnSpc>
              <a:spcBef>
                <a:spcPts val="80"/>
              </a:spcBef>
              <a:tabLst>
                <a:tab pos="7065645" algn="l"/>
              </a:tabLst>
            </a:pPr>
            <a:r>
              <a:rPr dirty="0">
                <a:latin typeface="Bw Modelica SS01 Black Cond" pitchFamily="2" charset="77"/>
              </a:rPr>
              <a:t>En</a:t>
            </a:r>
            <a:r>
              <a:rPr spc="4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del</a:t>
            </a:r>
            <a:r>
              <a:rPr spc="4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kallar</a:t>
            </a:r>
            <a:r>
              <a:rPr spc="-2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den</a:t>
            </a:r>
            <a:r>
              <a:rPr spc="4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här</a:t>
            </a:r>
            <a:r>
              <a:rPr spc="-20" dirty="0">
                <a:latin typeface="Bw Modelica SS01 Black Cond" pitchFamily="2" charset="77"/>
              </a:rPr>
              <a:t> </a:t>
            </a:r>
            <a:r>
              <a:rPr dirty="0" err="1">
                <a:latin typeface="Bw Modelica SS01 Black Cond" pitchFamily="2" charset="77"/>
              </a:rPr>
              <a:t>fasen</a:t>
            </a:r>
            <a:r>
              <a:rPr spc="4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PMS-</a:t>
            </a:r>
            <a:r>
              <a:rPr spc="-10" dirty="0" err="1">
                <a:latin typeface="Bw Modelica SS01 Black Cond" pitchFamily="2" charset="77"/>
              </a:rPr>
              <a:t>veckan</a:t>
            </a:r>
            <a:r>
              <a:rPr lang="sv-SE" spc="-1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(PMS</a:t>
            </a:r>
            <a:r>
              <a:rPr spc="75" dirty="0">
                <a:latin typeface="Bw Modelica SS01 Black Cond" pitchFamily="2" charset="77"/>
              </a:rPr>
              <a:t> </a:t>
            </a:r>
            <a:r>
              <a:rPr spc="-50" dirty="0">
                <a:latin typeface="Bw Modelica SS01 Black Cond" pitchFamily="2" charset="77"/>
              </a:rPr>
              <a:t>= </a:t>
            </a:r>
            <a:r>
              <a:rPr dirty="0">
                <a:latin typeface="Bw Modelica SS01 Black Cond" pitchFamily="2" charset="77"/>
              </a:rPr>
              <a:t>premenstruellt</a:t>
            </a:r>
            <a:r>
              <a:rPr spc="10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spänningssyndrom).</a:t>
            </a:r>
            <a:r>
              <a:rPr spc="114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Detta</a:t>
            </a:r>
            <a:r>
              <a:rPr spc="11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är</a:t>
            </a:r>
            <a:r>
              <a:rPr spc="40" dirty="0">
                <a:latin typeface="Bw Modelica SS01 Black Cond" pitchFamily="2" charset="77"/>
              </a:rPr>
              <a:t> </a:t>
            </a:r>
            <a:r>
              <a:rPr spc="-25" dirty="0">
                <a:latin typeface="Bw Modelica SS01 Black Cond" pitchFamily="2" charset="77"/>
              </a:rPr>
              <a:t>en </a:t>
            </a:r>
            <a:r>
              <a:rPr dirty="0">
                <a:latin typeface="Bw Modelica SS01 Black Cond" pitchFamily="2" charset="77"/>
              </a:rPr>
              <a:t>vecka</a:t>
            </a:r>
            <a:r>
              <a:rPr spc="4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där</a:t>
            </a:r>
            <a:r>
              <a:rPr spc="-2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hormonnivåerna</a:t>
            </a:r>
            <a:r>
              <a:rPr spc="5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sjunker</a:t>
            </a:r>
            <a:r>
              <a:rPr spc="-2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rejält.</a:t>
            </a:r>
            <a:r>
              <a:rPr spc="45" dirty="0">
                <a:latin typeface="Bw Modelica SS01 Black Cond" pitchFamily="2" charset="77"/>
              </a:rPr>
              <a:t> </a:t>
            </a:r>
            <a:r>
              <a:rPr spc="-25" dirty="0">
                <a:latin typeface="Bw Modelica SS01 Black Cond" pitchFamily="2" charset="77"/>
              </a:rPr>
              <a:t>Det </a:t>
            </a:r>
            <a:r>
              <a:rPr dirty="0">
                <a:latin typeface="Bw Modelica SS01 Black Cond" pitchFamily="2" charset="77"/>
              </a:rPr>
              <a:t>kan</a:t>
            </a:r>
            <a:r>
              <a:rPr spc="3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ge</a:t>
            </a:r>
            <a:r>
              <a:rPr spc="4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ett</a:t>
            </a:r>
            <a:r>
              <a:rPr spc="4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dåligt</a:t>
            </a:r>
            <a:r>
              <a:rPr spc="4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humör</a:t>
            </a:r>
            <a:r>
              <a:rPr spc="-2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med</a:t>
            </a:r>
            <a:r>
              <a:rPr spc="5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stora</a:t>
            </a:r>
            <a:r>
              <a:rPr spc="45" dirty="0">
                <a:latin typeface="Bw Modelica SS01 Black Cond" pitchFamily="2" charset="77"/>
              </a:rPr>
              <a:t> </a:t>
            </a:r>
            <a:r>
              <a:rPr spc="-10" dirty="0">
                <a:latin typeface="Bw Modelica SS01 Black Cond" pitchFamily="2" charset="77"/>
              </a:rPr>
              <a:t>svängningar </a:t>
            </a:r>
            <a:r>
              <a:rPr dirty="0">
                <a:latin typeface="Bw Modelica SS01 Black Cond" pitchFamily="2" charset="77"/>
              </a:rPr>
              <a:t>och</a:t>
            </a:r>
            <a:r>
              <a:rPr spc="3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också</a:t>
            </a:r>
            <a:r>
              <a:rPr spc="3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göra</a:t>
            </a:r>
            <a:r>
              <a:rPr spc="3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att</a:t>
            </a:r>
            <a:r>
              <a:rPr spc="3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du</a:t>
            </a:r>
            <a:r>
              <a:rPr spc="3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sover</a:t>
            </a:r>
            <a:r>
              <a:rPr spc="-40" dirty="0">
                <a:latin typeface="Bw Modelica SS01 Black Cond" pitchFamily="2" charset="77"/>
              </a:rPr>
              <a:t> </a:t>
            </a:r>
            <a:r>
              <a:rPr spc="-10" dirty="0">
                <a:latin typeface="Bw Modelica SS01 Black Cond" pitchFamily="2" charset="77"/>
              </a:rPr>
              <a:t>sämre.</a:t>
            </a:r>
          </a:p>
          <a:p>
            <a:pPr>
              <a:lnSpc>
                <a:spcPct val="100000"/>
              </a:lnSpc>
              <a:spcBef>
                <a:spcPts val="865"/>
              </a:spcBef>
            </a:pPr>
            <a:endParaRPr spc="-10" dirty="0">
              <a:latin typeface="Bw Modelica SS01 Black Cond" pitchFamily="2" charset="77"/>
            </a:endParaRPr>
          </a:p>
          <a:p>
            <a:pPr marL="12700" marR="473075">
              <a:lnSpc>
                <a:spcPct val="106100"/>
              </a:lnSpc>
            </a:pPr>
            <a:r>
              <a:rPr dirty="0">
                <a:latin typeface="Bw Modelica SS01 Black Cond" pitchFamily="2" charset="77"/>
              </a:rPr>
              <a:t>Men</a:t>
            </a:r>
            <a:r>
              <a:rPr spc="2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det</a:t>
            </a:r>
            <a:r>
              <a:rPr spc="2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kan</a:t>
            </a:r>
            <a:r>
              <a:rPr spc="2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också</a:t>
            </a:r>
            <a:r>
              <a:rPr spc="-4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vara</a:t>
            </a:r>
            <a:r>
              <a:rPr spc="3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så</a:t>
            </a:r>
            <a:r>
              <a:rPr spc="2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att</a:t>
            </a:r>
            <a:r>
              <a:rPr spc="2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du</a:t>
            </a:r>
            <a:r>
              <a:rPr spc="25" dirty="0">
                <a:latin typeface="Bw Modelica SS01 Black Cond" pitchFamily="2" charset="77"/>
              </a:rPr>
              <a:t> </a:t>
            </a:r>
            <a:endParaRPr lang="sv-SE" spc="25" dirty="0">
              <a:latin typeface="Bw Modelica SS01 Black Cond" pitchFamily="2" charset="77"/>
            </a:endParaRPr>
          </a:p>
          <a:p>
            <a:pPr marL="12700" marR="473075">
              <a:lnSpc>
                <a:spcPct val="106100"/>
              </a:lnSpc>
            </a:pPr>
            <a:r>
              <a:rPr dirty="0" err="1">
                <a:latin typeface="Bw Modelica SS01 Black Cond" pitchFamily="2" charset="77"/>
              </a:rPr>
              <a:t>inte</a:t>
            </a:r>
            <a:r>
              <a:rPr spc="25" dirty="0">
                <a:latin typeface="Bw Modelica SS01 Black Cond" pitchFamily="2" charset="77"/>
              </a:rPr>
              <a:t> </a:t>
            </a:r>
            <a:r>
              <a:rPr spc="-10" dirty="0">
                <a:latin typeface="Bw Modelica SS01 Black Cond" pitchFamily="2" charset="77"/>
              </a:rPr>
              <a:t>märker </a:t>
            </a:r>
            <a:r>
              <a:rPr dirty="0">
                <a:latin typeface="Bw Modelica SS01 Black Cond" pitchFamily="2" charset="77"/>
              </a:rPr>
              <a:t>något</a:t>
            </a:r>
            <a:r>
              <a:rPr spc="85" dirty="0">
                <a:latin typeface="Bw Modelica SS01 Black Cond" pitchFamily="2" charset="77"/>
              </a:rPr>
              <a:t> </a:t>
            </a:r>
            <a:r>
              <a:rPr spc="-10" dirty="0">
                <a:latin typeface="Bw Modelica SS01 Black Cond" pitchFamily="2" charset="77"/>
              </a:rPr>
              <a:t>särskilt.</a:t>
            </a:r>
          </a:p>
        </p:txBody>
      </p:sp>
      <p:pic>
        <p:nvPicPr>
          <p:cNvPr id="36" name="Bildobjekt 35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7A7F9CB3-E9BD-C9D4-88E2-8044E881D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39" name="Bildobjekt 38" descr="En bild som visar tecknad serie, rita, clipart, Barnkonst&#10;&#10;Automatiskt genererad beskrivning">
            <a:extLst>
              <a:ext uri="{FF2B5EF4-FFF2-40B4-BE49-F238E27FC236}">
                <a16:creationId xmlns:a16="http://schemas.microsoft.com/office/drawing/2014/main" id="{E4EFBDB0-D2A6-B842-22CC-57E3612D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3" y="1146345"/>
            <a:ext cx="8974426" cy="925329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729667" y="8477931"/>
            <a:ext cx="4391660" cy="1549142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480"/>
              </a:spcBef>
            </a:pPr>
            <a:r>
              <a:rPr sz="2850" b="1" spc="-10" dirty="0" err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Trosskydd</a:t>
            </a:r>
            <a:endParaRPr lang="sv-SE" sz="2850" b="1" spc="-10" dirty="0">
              <a:latin typeface="Bw Modelica SS01 Black Cond" pitchFamily="2" charset="77"/>
              <a:cs typeface="Bw Modelica SS01 Black Cond"/>
            </a:endParaRPr>
          </a:p>
          <a:p>
            <a:pPr marL="1905" algn="ctr">
              <a:lnSpc>
                <a:spcPct val="100000"/>
              </a:lnSpc>
              <a:spcBef>
                <a:spcPts val="480"/>
              </a:spcBef>
            </a:pPr>
            <a:r>
              <a:rPr sz="2050" b="1" dirty="0" err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Används</a:t>
            </a:r>
            <a:r>
              <a:rPr sz="205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</a:t>
            </a:r>
            <a:r>
              <a:rPr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 err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flytningar</a:t>
            </a:r>
            <a:r>
              <a:rPr sz="20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5" dirty="0" err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lang="sv-SE"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lite</a:t>
            </a:r>
            <a:r>
              <a:rPr lang="sv-SE" sz="2050" b="1" spc="-9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0" dirty="0" err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mindre</a:t>
            </a:r>
            <a:r>
              <a:rPr sz="2050" b="1" spc="-9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mens.</a:t>
            </a:r>
            <a:r>
              <a:rPr sz="2050" b="1" spc="-9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0" dirty="0" err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Supertunna</a:t>
            </a:r>
            <a:r>
              <a:rPr sz="2050" b="1" spc="-9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5" dirty="0" err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lang="sv-SE" sz="2050" b="1" spc="-25" dirty="0">
                <a:latin typeface="Bw Modelica SS01" pitchFamily="2" charset="77"/>
                <a:cs typeface="Bw Modelica SS01"/>
              </a:rPr>
              <a:t> </a:t>
            </a:r>
            <a:r>
              <a:rPr sz="2050" b="1" dirty="0" err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finns</a:t>
            </a:r>
            <a:r>
              <a:rPr sz="205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</a:t>
            </a:r>
            <a:r>
              <a:rPr sz="205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många</a:t>
            </a:r>
            <a:r>
              <a:rPr sz="205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olika</a:t>
            </a:r>
            <a:r>
              <a:rPr sz="205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modeller.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74253" y="8477931"/>
            <a:ext cx="4556125" cy="15462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Bindor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 marL="12700" marR="5080" indent="-635" algn="ctr">
              <a:lnSpc>
                <a:spcPct val="110600"/>
              </a:lnSpc>
              <a:spcBef>
                <a:spcPts val="5"/>
              </a:spcBef>
            </a:pP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vanligaste</a:t>
            </a:r>
            <a:r>
              <a:rPr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mensskyddet</a:t>
            </a:r>
            <a:r>
              <a:rPr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 </a:t>
            </a:r>
            <a:r>
              <a:rPr sz="2050" b="1" spc="-6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Sverige.</a:t>
            </a:r>
            <a:r>
              <a:rPr sz="20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Finns</a:t>
            </a:r>
            <a:r>
              <a:rPr sz="2050" b="1" spc="-6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med</a:t>
            </a:r>
            <a:r>
              <a:rPr sz="2050" b="1" spc="-6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2050" b="1" spc="-6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utan</a:t>
            </a:r>
            <a:r>
              <a:rPr sz="2050" b="1" spc="-1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vingar,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205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</a:t>
            </a:r>
            <a:r>
              <a:rPr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olika</a:t>
            </a:r>
            <a:r>
              <a:rPr sz="205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mycket</a:t>
            </a:r>
            <a:r>
              <a:rPr sz="205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mens.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296173" y="8477931"/>
            <a:ext cx="3616325" cy="15462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824230">
              <a:lnSpc>
                <a:spcPct val="100000"/>
              </a:lnSpc>
              <a:spcBef>
                <a:spcPts val="480"/>
              </a:spcBef>
            </a:pPr>
            <a:r>
              <a:rPr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Nattbindor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 marL="53975" marR="5080" indent="-41910" algn="just">
              <a:lnSpc>
                <a:spcPct val="110600"/>
              </a:lnSpc>
              <a:spcBef>
                <a:spcPts val="5"/>
              </a:spcBef>
            </a:pP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Längre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både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fram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bak.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lite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tjockare,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</a:t>
            </a:r>
            <a:r>
              <a:rPr sz="20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att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ska</a:t>
            </a:r>
            <a:r>
              <a:rPr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slippa</a:t>
            </a:r>
            <a:r>
              <a:rPr sz="205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byta</a:t>
            </a:r>
            <a:r>
              <a:rPr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på</a:t>
            </a:r>
            <a:r>
              <a:rPr sz="205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natten.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37755" y="5013030"/>
            <a:ext cx="2345243" cy="289314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78647" y="5286058"/>
            <a:ext cx="2279862" cy="28953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417331" y="5338011"/>
            <a:ext cx="2758452" cy="267605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018886" y="5550706"/>
            <a:ext cx="2420491" cy="267605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59379" y="4635712"/>
            <a:ext cx="1540675" cy="326681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01303" y="5947473"/>
            <a:ext cx="2083905" cy="194220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041656" y="4910981"/>
            <a:ext cx="1769705" cy="3225933"/>
          </a:xfrm>
          <a:prstGeom prst="rect">
            <a:avLst/>
          </a:prstGeom>
        </p:spPr>
      </p:pic>
      <p:pic>
        <p:nvPicPr>
          <p:cNvPr id="19" name="Bildobjekt 18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49213E7C-B216-2B50-C53A-F7E387329D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0320" marR="12065" algn="ctr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Bw Modelica SS01 Black Cond" pitchFamily="2" charset="77"/>
              </a:rPr>
              <a:t>Olika</a:t>
            </a:r>
            <a:r>
              <a:rPr spc="-260" dirty="0">
                <a:latin typeface="Bw Modelica SS01 Black Cond" pitchFamily="2" charset="77"/>
              </a:rPr>
              <a:t> </a:t>
            </a:r>
            <a:r>
              <a:rPr spc="-10" dirty="0">
                <a:latin typeface="Bw Modelica SS01 Black Cond" pitchFamily="2" charset="77"/>
              </a:rPr>
              <a:t>skydd</a:t>
            </a:r>
          </a:p>
          <a:p>
            <a:pPr marL="20320" algn="ctr">
              <a:lnSpc>
                <a:spcPct val="100000"/>
              </a:lnSpc>
              <a:spcBef>
                <a:spcPts val="25"/>
              </a:spcBef>
            </a:pPr>
            <a:r>
              <a:rPr dirty="0">
                <a:latin typeface="Bw Modelica SS01 Black Cond" pitchFamily="2" charset="77"/>
              </a:rPr>
              <a:t>–</a:t>
            </a:r>
            <a:r>
              <a:rPr spc="-1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och hur</a:t>
            </a:r>
            <a:r>
              <a:rPr spc="-15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dom </a:t>
            </a:r>
            <a:r>
              <a:rPr spc="-10" dirty="0">
                <a:latin typeface="Bw Modelica SS01 Black Cond" pitchFamily="2" charset="77"/>
              </a:rPr>
              <a:t>funkar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72527" y="0"/>
              <a:ext cx="7531571" cy="11308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72059" y="3287721"/>
            <a:ext cx="1073467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solidFill>
                  <a:srgbClr val="8B1842"/>
                </a:solidFill>
                <a:latin typeface="Bw Modelica SS01 Black Cond" pitchFamily="2" charset="77"/>
              </a:rPr>
              <a:t>Pubertet?</a:t>
            </a:r>
            <a:r>
              <a:rPr spc="-355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spc="-450" dirty="0">
                <a:solidFill>
                  <a:srgbClr val="8B1842"/>
                </a:solidFill>
                <a:latin typeface="Bw Modelica SS01 Black Cond" pitchFamily="2" charset="77"/>
              </a:rPr>
              <a:t>V</a:t>
            </a:r>
            <a:r>
              <a:rPr spc="110" dirty="0">
                <a:solidFill>
                  <a:srgbClr val="8B1842"/>
                </a:solidFill>
                <a:latin typeface="Bw Modelica SS01 Black Cond" pitchFamily="2" charset="77"/>
              </a:rPr>
              <a:t>ad</a:t>
            </a:r>
            <a:r>
              <a:rPr spc="-130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dirty="0">
                <a:solidFill>
                  <a:srgbClr val="8B1842"/>
                </a:solidFill>
                <a:latin typeface="Bw Modelica SS01 Black Cond" pitchFamily="2" charset="77"/>
              </a:rPr>
              <a:t>är</a:t>
            </a:r>
            <a:r>
              <a:rPr spc="-275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spc="-20" dirty="0">
                <a:solidFill>
                  <a:srgbClr val="8B1842"/>
                </a:solidFill>
                <a:latin typeface="Bw Modelica SS01 Black Cond" pitchFamily="2" charset="77"/>
              </a:rPr>
              <a:t>det?</a:t>
            </a:r>
          </a:p>
        </p:txBody>
      </p:sp>
      <p:sp>
        <p:nvSpPr>
          <p:cNvPr id="112" name="object 112"/>
          <p:cNvSpPr txBox="1"/>
          <p:nvPr/>
        </p:nvSpPr>
        <p:spPr>
          <a:xfrm>
            <a:off x="2353306" y="4646573"/>
            <a:ext cx="9984743" cy="26741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56700"/>
              </a:lnSpc>
              <a:spcBef>
                <a:spcPts val="90"/>
              </a:spcBef>
            </a:pP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sz="285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utvecklingfas</a:t>
            </a:r>
            <a:r>
              <a:rPr sz="285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där</a:t>
            </a:r>
            <a:r>
              <a:rPr sz="2850" b="1" spc="-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kroppen</a:t>
            </a:r>
            <a:r>
              <a:rPr sz="285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går</a:t>
            </a:r>
            <a:r>
              <a:rPr sz="285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från</a:t>
            </a:r>
            <a:r>
              <a:rPr sz="285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barn</a:t>
            </a:r>
            <a:r>
              <a:rPr sz="285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till</a:t>
            </a:r>
            <a:r>
              <a:rPr sz="285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vuxen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Börjar</a:t>
            </a:r>
            <a:r>
              <a:rPr sz="285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för</a:t>
            </a:r>
            <a:r>
              <a:rPr sz="285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tjejer</a:t>
            </a:r>
            <a:r>
              <a:rPr sz="285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mellan</a:t>
            </a:r>
            <a:r>
              <a:rPr sz="285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8</a:t>
            </a:r>
            <a:r>
              <a:rPr sz="285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85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16</a:t>
            </a:r>
            <a:r>
              <a:rPr sz="285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års</a:t>
            </a:r>
            <a:r>
              <a:rPr sz="285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ålder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 marL="12700" marR="2165350">
              <a:lnSpc>
                <a:spcPct val="156700"/>
              </a:lnSpc>
            </a:pP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Börjar</a:t>
            </a:r>
            <a:r>
              <a:rPr sz="285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för</a:t>
            </a:r>
            <a:r>
              <a:rPr sz="285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killar</a:t>
            </a:r>
            <a:r>
              <a:rPr sz="285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mellan</a:t>
            </a:r>
            <a:r>
              <a:rPr sz="285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9</a:t>
            </a:r>
            <a:r>
              <a:rPr sz="285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85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14</a:t>
            </a:r>
            <a:r>
              <a:rPr sz="285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års</a:t>
            </a:r>
            <a:r>
              <a:rPr sz="285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ålder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Puberteten</a:t>
            </a:r>
            <a:r>
              <a:rPr sz="285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pågår</a:t>
            </a:r>
            <a:r>
              <a:rPr sz="2850" b="1" spc="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under</a:t>
            </a:r>
            <a:r>
              <a:rPr sz="2850" b="1" spc="7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flera</a:t>
            </a:r>
            <a:r>
              <a:rPr sz="2850" b="1" spc="7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års</a:t>
            </a:r>
            <a:r>
              <a:rPr sz="2850" b="1" spc="8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tid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</p:txBody>
      </p:sp>
      <p:pic>
        <p:nvPicPr>
          <p:cNvPr id="114" name="Bildobjekt 113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60BA98CB-72B8-6579-489B-D17B9941F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117" name="Bildobjekt 116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923E0181-8D13-79D9-60ED-5988B44E1E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71" y="4891475"/>
            <a:ext cx="310178" cy="306000"/>
          </a:xfrm>
          <a:prstGeom prst="rect">
            <a:avLst/>
          </a:prstGeom>
        </p:spPr>
      </p:pic>
      <p:pic>
        <p:nvPicPr>
          <p:cNvPr id="119" name="Bildobjekt 118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D0832099-60EB-AB1D-0119-C07DB36D2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91" y="5521531"/>
            <a:ext cx="327858" cy="306000"/>
          </a:xfrm>
          <a:prstGeom prst="rect">
            <a:avLst/>
          </a:prstGeom>
        </p:spPr>
      </p:pic>
      <p:pic>
        <p:nvPicPr>
          <p:cNvPr id="121" name="Bildobjekt 120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61A235F4-1AA9-A4CA-4029-2443C2CC3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30" y="6196903"/>
            <a:ext cx="327858" cy="306000"/>
          </a:xfrm>
          <a:prstGeom prst="rect">
            <a:avLst/>
          </a:prstGeom>
        </p:spPr>
      </p:pic>
      <p:pic>
        <p:nvPicPr>
          <p:cNvPr id="123" name="Bildobjekt 122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400CD34E-6C4C-8C99-267C-CC78E720F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30" y="6872275"/>
            <a:ext cx="327858" cy="306000"/>
          </a:xfrm>
          <a:prstGeom prst="rect">
            <a:avLst/>
          </a:prstGeom>
        </p:spPr>
      </p:pic>
      <p:pic>
        <p:nvPicPr>
          <p:cNvPr id="129" name="Bildobjekt 128">
            <a:extLst>
              <a:ext uri="{FF2B5EF4-FFF2-40B4-BE49-F238E27FC236}">
                <a16:creationId xmlns:a16="http://schemas.microsoft.com/office/drawing/2014/main" id="{F47F2DE3-8182-EB9E-CA7B-1AC04466D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850" y="7344243"/>
            <a:ext cx="2336000" cy="144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26" name="Bildobjekt 25" descr="En bild som visar Grafik, clipart, cirkel, grafisk design&#10;&#10;Automatiskt genererad beskrivning">
            <a:extLst>
              <a:ext uri="{FF2B5EF4-FFF2-40B4-BE49-F238E27FC236}">
                <a16:creationId xmlns:a16="http://schemas.microsoft.com/office/drawing/2014/main" id="{F399E142-50FC-24E7-307B-62CE5C1F0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332" y="3140075"/>
            <a:ext cx="3250985" cy="32708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47997" y="8373223"/>
            <a:ext cx="4850765" cy="15462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Menstrosor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 marL="12065" marR="5080" algn="ctr">
              <a:lnSpc>
                <a:spcPct val="110600"/>
              </a:lnSpc>
              <a:spcBef>
                <a:spcPts val="5"/>
              </a:spcBef>
            </a:pP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Har</a:t>
            </a:r>
            <a:r>
              <a:rPr sz="20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en</a:t>
            </a:r>
            <a:r>
              <a:rPr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absorberande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gren</a:t>
            </a:r>
            <a:r>
              <a:rPr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och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funkar</a:t>
            </a:r>
            <a:r>
              <a:rPr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som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bindor.</a:t>
            </a:r>
            <a:r>
              <a:rPr sz="205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Men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är</a:t>
            </a:r>
            <a:r>
              <a:rPr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tvättbara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känns</a:t>
            </a:r>
            <a:r>
              <a:rPr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som</a:t>
            </a:r>
            <a:r>
              <a:rPr sz="20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vanliga</a:t>
            </a:r>
            <a:r>
              <a:rPr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trosor.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41678" y="8373223"/>
            <a:ext cx="4815840" cy="120078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480"/>
              </a:spcBef>
            </a:pPr>
            <a:r>
              <a:rPr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Menskopp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sz="20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Förs</a:t>
            </a:r>
            <a:r>
              <a:rPr sz="20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in</a:t>
            </a:r>
            <a:r>
              <a:rPr sz="20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</a:t>
            </a:r>
            <a:r>
              <a:rPr sz="20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slidan</a:t>
            </a:r>
            <a:r>
              <a:rPr sz="20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20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samlar</a:t>
            </a:r>
            <a:r>
              <a:rPr sz="2050" b="1" spc="-114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upp</a:t>
            </a:r>
            <a:r>
              <a:rPr sz="20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blodet.</a:t>
            </a:r>
            <a:endParaRPr sz="2050" b="1" dirty="0">
              <a:latin typeface="Bw Modelica SS01" pitchFamily="2" charset="77"/>
              <a:cs typeface="Bw Modelica SS01"/>
            </a:endParaRPr>
          </a:p>
          <a:p>
            <a:pPr marL="5080" algn="ctr">
              <a:lnSpc>
                <a:spcPct val="100000"/>
              </a:lnSpc>
              <a:spcBef>
                <a:spcPts val="260"/>
              </a:spcBef>
            </a:pP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Töm,</a:t>
            </a:r>
            <a:r>
              <a:rPr sz="205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tvätta</a:t>
            </a:r>
            <a:r>
              <a:rPr sz="205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205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använd</a:t>
            </a:r>
            <a:r>
              <a:rPr sz="205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igen.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613609" y="8373223"/>
            <a:ext cx="4766945" cy="154622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480"/>
              </a:spcBef>
            </a:pPr>
            <a:r>
              <a:rPr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Tamponger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  <a:p>
            <a:pPr marL="12700" marR="5080" indent="10160" algn="ctr">
              <a:lnSpc>
                <a:spcPct val="110600"/>
              </a:lnSpc>
              <a:spcBef>
                <a:spcPts val="5"/>
              </a:spcBef>
            </a:pP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Förs</a:t>
            </a:r>
            <a:r>
              <a:rPr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in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slidan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där</a:t>
            </a:r>
            <a:r>
              <a:rPr sz="20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absorberar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</a:t>
            </a:r>
            <a:r>
              <a:rPr sz="2050" b="1" spc="-10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blodet.</a:t>
            </a:r>
            <a:r>
              <a:rPr sz="205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Går</a:t>
            </a:r>
            <a:r>
              <a:rPr sz="2050" b="1" spc="-1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fint</a:t>
            </a:r>
            <a:r>
              <a:rPr sz="205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att</a:t>
            </a:r>
            <a:r>
              <a:rPr sz="205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sova</a:t>
            </a:r>
            <a:r>
              <a:rPr sz="20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med,</a:t>
            </a:r>
            <a:r>
              <a:rPr sz="205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men </a:t>
            </a: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byt gärna inom 8 </a:t>
            </a:r>
            <a:r>
              <a:rPr sz="20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h.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62632" y="4670308"/>
            <a:ext cx="1997111" cy="30400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38480" y="5122713"/>
            <a:ext cx="1997111" cy="304006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27725" y="5120263"/>
            <a:ext cx="2490897" cy="291308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228045" y="6624635"/>
            <a:ext cx="3368437" cy="1051261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0320" marR="12065" algn="ctr">
              <a:lnSpc>
                <a:spcPct val="100000"/>
              </a:lnSpc>
              <a:spcBef>
                <a:spcPts val="120"/>
              </a:spcBef>
            </a:pPr>
            <a:r>
              <a:rPr dirty="0">
                <a:latin typeface="Bw Modelica SS01 Black Cond" pitchFamily="2" charset="77"/>
              </a:rPr>
              <a:t>Olika</a:t>
            </a:r>
            <a:r>
              <a:rPr spc="-260" dirty="0">
                <a:latin typeface="Bw Modelica SS01 Black Cond" pitchFamily="2" charset="77"/>
              </a:rPr>
              <a:t> </a:t>
            </a:r>
            <a:r>
              <a:rPr spc="-10" dirty="0">
                <a:latin typeface="Bw Modelica SS01 Black Cond" pitchFamily="2" charset="77"/>
              </a:rPr>
              <a:t>skydd</a:t>
            </a:r>
          </a:p>
          <a:p>
            <a:pPr marL="20320" algn="ctr">
              <a:lnSpc>
                <a:spcPct val="100000"/>
              </a:lnSpc>
              <a:spcBef>
                <a:spcPts val="25"/>
              </a:spcBef>
            </a:pPr>
            <a:r>
              <a:rPr dirty="0">
                <a:latin typeface="Bw Modelica SS01 Black Cond" pitchFamily="2" charset="77"/>
              </a:rPr>
              <a:t>–</a:t>
            </a:r>
            <a:r>
              <a:rPr spc="-10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och hur</a:t>
            </a:r>
            <a:r>
              <a:rPr spc="-155" dirty="0">
                <a:latin typeface="Bw Modelica SS01 Black Cond" pitchFamily="2" charset="77"/>
              </a:rPr>
              <a:t> </a:t>
            </a:r>
            <a:r>
              <a:rPr dirty="0">
                <a:latin typeface="Bw Modelica SS01 Black Cond" pitchFamily="2" charset="77"/>
              </a:rPr>
              <a:t>dom </a:t>
            </a:r>
            <a:r>
              <a:rPr spc="-10" dirty="0">
                <a:latin typeface="Bw Modelica SS01 Black Cond" pitchFamily="2" charset="77"/>
              </a:rPr>
              <a:t>funkar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6382409" y="4368290"/>
            <a:ext cx="2007870" cy="1240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20800"/>
              </a:lnSpc>
              <a:spcBef>
                <a:spcPts val="100"/>
              </a:spcBef>
            </a:pPr>
            <a:r>
              <a:rPr sz="1650" b="1" spc="-1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Tampongstorleken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handlar</a:t>
            </a:r>
            <a:r>
              <a:rPr sz="1650" b="1" spc="-11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spc="-2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om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mängden</a:t>
            </a:r>
            <a:r>
              <a:rPr sz="1650" b="1" spc="-9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spc="-1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mens,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inte</a:t>
            </a:r>
            <a:r>
              <a:rPr sz="1650" b="1" spc="-5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slidans</a:t>
            </a:r>
            <a:r>
              <a:rPr sz="1650" b="1" spc="-5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650" b="1" spc="-1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storlek.</a:t>
            </a:r>
            <a:endParaRPr sz="1650" b="1" dirty="0">
              <a:latin typeface="Bw Modelica SS01 Medium" pitchFamily="2" charset="77"/>
              <a:cs typeface="Bw Modelica SS01 Medium"/>
            </a:endParaRPr>
          </a:p>
        </p:txBody>
      </p:sp>
      <p:pic>
        <p:nvPicPr>
          <p:cNvPr id="22" name="Bildobjekt 21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4F2F6CE0-C0F3-B3A0-CF46-D9F25F5F43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71950" y="4556736"/>
            <a:ext cx="616077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b="1" dirty="0">
                <a:solidFill>
                  <a:srgbClr val="8B1842"/>
                </a:solidFill>
                <a:latin typeface="Bw Modelica SS01 Black Cond" pitchFamily="2" charset="77"/>
                <a:cs typeface="Bw Modelica SS01 Black"/>
              </a:rPr>
              <a:t>Bra</a:t>
            </a:r>
            <a:r>
              <a:rPr sz="7400" b="1" spc="-55" dirty="0">
                <a:solidFill>
                  <a:srgbClr val="8B1842"/>
                </a:solidFill>
                <a:latin typeface="Bw Modelica SS01 Black Cond" pitchFamily="2" charset="77"/>
                <a:cs typeface="Bw Modelica SS01 Black"/>
              </a:rPr>
              <a:t> </a:t>
            </a:r>
            <a:r>
              <a:rPr sz="7400" b="1" dirty="0">
                <a:solidFill>
                  <a:srgbClr val="8B1842"/>
                </a:solidFill>
                <a:latin typeface="Bw Modelica SS01 Black Cond" pitchFamily="2" charset="77"/>
                <a:cs typeface="Bw Modelica SS01 Black"/>
              </a:rPr>
              <a:t>att</a:t>
            </a:r>
            <a:r>
              <a:rPr sz="7400" b="1" spc="-210" dirty="0">
                <a:solidFill>
                  <a:srgbClr val="8B1842"/>
                </a:solidFill>
                <a:latin typeface="Bw Modelica SS01 Black Cond" pitchFamily="2" charset="77"/>
                <a:cs typeface="Bw Modelica SS01 Black"/>
              </a:rPr>
              <a:t> </a:t>
            </a:r>
            <a:r>
              <a:rPr sz="7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"/>
              </a:rPr>
              <a:t>veta!</a:t>
            </a:r>
            <a:endParaRPr sz="7400" b="1" dirty="0">
              <a:latin typeface="Bw Modelica SS01 Black Cond" pitchFamily="2" charset="77"/>
              <a:cs typeface="Bw Modelica SS01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948035" y="8388711"/>
            <a:ext cx="3996690" cy="1909445"/>
          </a:xfrm>
          <a:custGeom>
            <a:avLst/>
            <a:gdLst/>
            <a:ahLst/>
            <a:cxnLst/>
            <a:rect l="l" t="t" r="r" b="b"/>
            <a:pathLst>
              <a:path w="3996690" h="1909445">
                <a:moveTo>
                  <a:pt x="3996652" y="1087450"/>
                </a:moveTo>
                <a:lnTo>
                  <a:pt x="3996105" y="1035926"/>
                </a:lnTo>
                <a:lnTo>
                  <a:pt x="3994315" y="984161"/>
                </a:lnTo>
                <a:lnTo>
                  <a:pt x="3991330" y="932307"/>
                </a:lnTo>
                <a:lnTo>
                  <a:pt x="3987215" y="880541"/>
                </a:lnTo>
                <a:lnTo>
                  <a:pt x="3982008" y="829030"/>
                </a:lnTo>
                <a:lnTo>
                  <a:pt x="3975760" y="777938"/>
                </a:lnTo>
                <a:lnTo>
                  <a:pt x="3968534" y="727417"/>
                </a:lnTo>
                <a:lnTo>
                  <a:pt x="3949916" y="657199"/>
                </a:lnTo>
                <a:lnTo>
                  <a:pt x="3917556" y="594169"/>
                </a:lnTo>
                <a:lnTo>
                  <a:pt x="3872674" y="537959"/>
                </a:lnTo>
                <a:lnTo>
                  <a:pt x="3816464" y="488200"/>
                </a:lnTo>
                <a:lnTo>
                  <a:pt x="3784498" y="465632"/>
                </a:lnTo>
                <a:lnTo>
                  <a:pt x="3750157" y="444550"/>
                </a:lnTo>
                <a:lnTo>
                  <a:pt x="3713581" y="424891"/>
                </a:lnTo>
                <a:lnTo>
                  <a:pt x="3674935" y="406628"/>
                </a:lnTo>
                <a:lnTo>
                  <a:pt x="3634359" y="389699"/>
                </a:lnTo>
                <a:lnTo>
                  <a:pt x="3592004" y="374078"/>
                </a:lnTo>
                <a:lnTo>
                  <a:pt x="3548037" y="359702"/>
                </a:lnTo>
                <a:lnTo>
                  <a:pt x="3502596" y="346532"/>
                </a:lnTo>
                <a:lnTo>
                  <a:pt x="3455822" y="334530"/>
                </a:lnTo>
                <a:lnTo>
                  <a:pt x="3407892" y="323646"/>
                </a:lnTo>
                <a:lnTo>
                  <a:pt x="3358934" y="313829"/>
                </a:lnTo>
                <a:lnTo>
                  <a:pt x="3309112" y="305041"/>
                </a:lnTo>
                <a:lnTo>
                  <a:pt x="3258566" y="297230"/>
                </a:lnTo>
                <a:lnTo>
                  <a:pt x="3207461" y="290360"/>
                </a:lnTo>
                <a:lnTo>
                  <a:pt x="3155937" y="284365"/>
                </a:lnTo>
                <a:lnTo>
                  <a:pt x="3104146" y="279234"/>
                </a:lnTo>
                <a:lnTo>
                  <a:pt x="3052241" y="274891"/>
                </a:lnTo>
                <a:lnTo>
                  <a:pt x="3000375" y="271310"/>
                </a:lnTo>
                <a:lnTo>
                  <a:pt x="2948686" y="268439"/>
                </a:lnTo>
                <a:lnTo>
                  <a:pt x="2897352" y="266230"/>
                </a:lnTo>
                <a:lnTo>
                  <a:pt x="2846489" y="264642"/>
                </a:lnTo>
                <a:lnTo>
                  <a:pt x="2796286" y="263626"/>
                </a:lnTo>
                <a:lnTo>
                  <a:pt x="2746857" y="263131"/>
                </a:lnTo>
                <a:lnTo>
                  <a:pt x="2698381" y="263131"/>
                </a:lnTo>
                <a:lnTo>
                  <a:pt x="2650985" y="263550"/>
                </a:lnTo>
                <a:lnTo>
                  <a:pt x="2604846" y="264375"/>
                </a:lnTo>
                <a:lnTo>
                  <a:pt x="2560091" y="265557"/>
                </a:lnTo>
                <a:lnTo>
                  <a:pt x="2516886" y="267017"/>
                </a:lnTo>
                <a:lnTo>
                  <a:pt x="2475369" y="268757"/>
                </a:lnTo>
                <a:lnTo>
                  <a:pt x="2420175" y="271437"/>
                </a:lnTo>
                <a:lnTo>
                  <a:pt x="2346718" y="274193"/>
                </a:lnTo>
                <a:lnTo>
                  <a:pt x="1129258" y="311099"/>
                </a:lnTo>
                <a:lnTo>
                  <a:pt x="848220" y="0"/>
                </a:lnTo>
                <a:lnTo>
                  <a:pt x="895921" y="318655"/>
                </a:lnTo>
                <a:lnTo>
                  <a:pt x="760755" y="323443"/>
                </a:lnTo>
                <a:lnTo>
                  <a:pt x="613079" y="329374"/>
                </a:lnTo>
                <a:lnTo>
                  <a:pt x="529412" y="333209"/>
                </a:lnTo>
                <a:lnTo>
                  <a:pt x="459663" y="336918"/>
                </a:lnTo>
                <a:lnTo>
                  <a:pt x="407797" y="342582"/>
                </a:lnTo>
                <a:lnTo>
                  <a:pt x="359968" y="353034"/>
                </a:lnTo>
                <a:lnTo>
                  <a:pt x="316014" y="367957"/>
                </a:lnTo>
                <a:lnTo>
                  <a:pt x="275767" y="387019"/>
                </a:lnTo>
                <a:lnTo>
                  <a:pt x="239077" y="409892"/>
                </a:lnTo>
                <a:lnTo>
                  <a:pt x="205765" y="436232"/>
                </a:lnTo>
                <a:lnTo>
                  <a:pt x="175691" y="465721"/>
                </a:lnTo>
                <a:lnTo>
                  <a:pt x="148666" y="498030"/>
                </a:lnTo>
                <a:lnTo>
                  <a:pt x="124536" y="532815"/>
                </a:lnTo>
                <a:lnTo>
                  <a:pt x="103149" y="569772"/>
                </a:lnTo>
                <a:lnTo>
                  <a:pt x="84340" y="608545"/>
                </a:lnTo>
                <a:lnTo>
                  <a:pt x="67945" y="648817"/>
                </a:lnTo>
                <a:lnTo>
                  <a:pt x="53784" y="690257"/>
                </a:lnTo>
                <a:lnTo>
                  <a:pt x="41719" y="732536"/>
                </a:lnTo>
                <a:lnTo>
                  <a:pt x="31584" y="775322"/>
                </a:lnTo>
                <a:lnTo>
                  <a:pt x="23202" y="818286"/>
                </a:lnTo>
                <a:lnTo>
                  <a:pt x="16421" y="861098"/>
                </a:lnTo>
                <a:lnTo>
                  <a:pt x="11074" y="903414"/>
                </a:lnTo>
                <a:lnTo>
                  <a:pt x="6997" y="944930"/>
                </a:lnTo>
                <a:lnTo>
                  <a:pt x="4038" y="985304"/>
                </a:lnTo>
                <a:lnTo>
                  <a:pt x="2032" y="1024204"/>
                </a:lnTo>
                <a:lnTo>
                  <a:pt x="203" y="1096264"/>
                </a:lnTo>
                <a:lnTo>
                  <a:pt x="0" y="1155674"/>
                </a:lnTo>
                <a:lnTo>
                  <a:pt x="749" y="1214399"/>
                </a:lnTo>
                <a:lnTo>
                  <a:pt x="2654" y="1272057"/>
                </a:lnTo>
                <a:lnTo>
                  <a:pt x="5905" y="1328305"/>
                </a:lnTo>
                <a:lnTo>
                  <a:pt x="10706" y="1382750"/>
                </a:lnTo>
                <a:lnTo>
                  <a:pt x="17272" y="1435049"/>
                </a:lnTo>
                <a:lnTo>
                  <a:pt x="25781" y="1484845"/>
                </a:lnTo>
                <a:lnTo>
                  <a:pt x="36461" y="1531772"/>
                </a:lnTo>
                <a:lnTo>
                  <a:pt x="49491" y="1575447"/>
                </a:lnTo>
                <a:lnTo>
                  <a:pt x="65087" y="1615528"/>
                </a:lnTo>
                <a:lnTo>
                  <a:pt x="83451" y="1651660"/>
                </a:lnTo>
                <a:lnTo>
                  <a:pt x="104775" y="1683448"/>
                </a:lnTo>
                <a:lnTo>
                  <a:pt x="157124" y="1732622"/>
                </a:lnTo>
                <a:lnTo>
                  <a:pt x="221056" y="1764944"/>
                </a:lnTo>
                <a:lnTo>
                  <a:pt x="259765" y="1778838"/>
                </a:lnTo>
                <a:lnTo>
                  <a:pt x="302412" y="1791360"/>
                </a:lnTo>
                <a:lnTo>
                  <a:pt x="348589" y="1802561"/>
                </a:lnTo>
                <a:lnTo>
                  <a:pt x="397891" y="1812556"/>
                </a:lnTo>
                <a:lnTo>
                  <a:pt x="449884" y="1821395"/>
                </a:lnTo>
                <a:lnTo>
                  <a:pt x="504164" y="1829193"/>
                </a:lnTo>
                <a:lnTo>
                  <a:pt x="560324" y="1836026"/>
                </a:lnTo>
                <a:lnTo>
                  <a:pt x="617931" y="1841957"/>
                </a:lnTo>
                <a:lnTo>
                  <a:pt x="676605" y="1847100"/>
                </a:lnTo>
                <a:lnTo>
                  <a:pt x="735901" y="1851520"/>
                </a:lnTo>
                <a:lnTo>
                  <a:pt x="795413" y="1855317"/>
                </a:lnTo>
                <a:lnTo>
                  <a:pt x="854722" y="1858556"/>
                </a:lnTo>
                <a:lnTo>
                  <a:pt x="913434" y="1861324"/>
                </a:lnTo>
                <a:lnTo>
                  <a:pt x="971118" y="1863712"/>
                </a:lnTo>
                <a:lnTo>
                  <a:pt x="1229728" y="1872907"/>
                </a:lnTo>
                <a:lnTo>
                  <a:pt x="1272590" y="1874774"/>
                </a:lnTo>
                <a:lnTo>
                  <a:pt x="1311529" y="1876856"/>
                </a:lnTo>
                <a:lnTo>
                  <a:pt x="1346123" y="1879219"/>
                </a:lnTo>
                <a:lnTo>
                  <a:pt x="1410106" y="1883918"/>
                </a:lnTo>
                <a:lnTo>
                  <a:pt x="1480794" y="1888439"/>
                </a:lnTo>
                <a:lnTo>
                  <a:pt x="1557705" y="1892706"/>
                </a:lnTo>
                <a:lnTo>
                  <a:pt x="1640382" y="1896656"/>
                </a:lnTo>
                <a:lnTo>
                  <a:pt x="1728355" y="1900199"/>
                </a:lnTo>
                <a:lnTo>
                  <a:pt x="1821154" y="1903272"/>
                </a:lnTo>
                <a:lnTo>
                  <a:pt x="1918309" y="1905787"/>
                </a:lnTo>
                <a:lnTo>
                  <a:pt x="2019338" y="1907692"/>
                </a:lnTo>
                <a:lnTo>
                  <a:pt x="2123783" y="1908886"/>
                </a:lnTo>
                <a:lnTo>
                  <a:pt x="2231161" y="1909318"/>
                </a:lnTo>
                <a:lnTo>
                  <a:pt x="2285809" y="1909216"/>
                </a:lnTo>
                <a:lnTo>
                  <a:pt x="2341016" y="1908898"/>
                </a:lnTo>
                <a:lnTo>
                  <a:pt x="2396718" y="1908352"/>
                </a:lnTo>
                <a:lnTo>
                  <a:pt x="2452865" y="1907565"/>
                </a:lnTo>
                <a:lnTo>
                  <a:pt x="2509393" y="1906524"/>
                </a:lnTo>
                <a:lnTo>
                  <a:pt x="2566251" y="1905228"/>
                </a:lnTo>
                <a:lnTo>
                  <a:pt x="2623362" y="1903666"/>
                </a:lnTo>
                <a:lnTo>
                  <a:pt x="2680678" y="1901825"/>
                </a:lnTo>
                <a:lnTo>
                  <a:pt x="2738145" y="1899704"/>
                </a:lnTo>
                <a:lnTo>
                  <a:pt x="2795701" y="1897278"/>
                </a:lnTo>
                <a:lnTo>
                  <a:pt x="2853296" y="1894547"/>
                </a:lnTo>
                <a:lnTo>
                  <a:pt x="2910840" y="1891512"/>
                </a:lnTo>
                <a:lnTo>
                  <a:pt x="2968307" y="1888147"/>
                </a:lnTo>
                <a:lnTo>
                  <a:pt x="3025635" y="1884451"/>
                </a:lnTo>
                <a:lnTo>
                  <a:pt x="3082747" y="1880412"/>
                </a:lnTo>
                <a:lnTo>
                  <a:pt x="3139592" y="1876018"/>
                </a:lnTo>
                <a:lnTo>
                  <a:pt x="3196120" y="1871268"/>
                </a:lnTo>
                <a:lnTo>
                  <a:pt x="3252254" y="1866150"/>
                </a:lnTo>
                <a:lnTo>
                  <a:pt x="3307956" y="1860651"/>
                </a:lnTo>
                <a:lnTo>
                  <a:pt x="3363163" y="1854758"/>
                </a:lnTo>
                <a:lnTo>
                  <a:pt x="3417798" y="1848472"/>
                </a:lnTo>
                <a:lnTo>
                  <a:pt x="3471824" y="1841779"/>
                </a:lnTo>
                <a:lnTo>
                  <a:pt x="3525164" y="1834667"/>
                </a:lnTo>
                <a:lnTo>
                  <a:pt x="3577780" y="1827136"/>
                </a:lnTo>
                <a:lnTo>
                  <a:pt x="3629583" y="1819160"/>
                </a:lnTo>
                <a:lnTo>
                  <a:pt x="3667074" y="1811070"/>
                </a:lnTo>
                <a:lnTo>
                  <a:pt x="3735108" y="1783905"/>
                </a:lnTo>
                <a:lnTo>
                  <a:pt x="3794252" y="1743151"/>
                </a:lnTo>
                <a:lnTo>
                  <a:pt x="3844899" y="1690154"/>
                </a:lnTo>
                <a:lnTo>
                  <a:pt x="3887482" y="1626222"/>
                </a:lnTo>
                <a:lnTo>
                  <a:pt x="3905885" y="1590573"/>
                </a:lnTo>
                <a:lnTo>
                  <a:pt x="3922407" y="1552689"/>
                </a:lnTo>
                <a:lnTo>
                  <a:pt x="3937139" y="1512747"/>
                </a:lnTo>
                <a:lnTo>
                  <a:pt x="3950093" y="1470888"/>
                </a:lnTo>
                <a:lnTo>
                  <a:pt x="3961346" y="1427302"/>
                </a:lnTo>
                <a:lnTo>
                  <a:pt x="3970947" y="1382141"/>
                </a:lnTo>
                <a:lnTo>
                  <a:pt x="3978948" y="1335570"/>
                </a:lnTo>
                <a:lnTo>
                  <a:pt x="3985387" y="1287767"/>
                </a:lnTo>
                <a:lnTo>
                  <a:pt x="3990327" y="1238885"/>
                </a:lnTo>
                <a:lnTo>
                  <a:pt x="3993819" y="1189101"/>
                </a:lnTo>
                <a:lnTo>
                  <a:pt x="3995902" y="1138567"/>
                </a:lnTo>
                <a:lnTo>
                  <a:pt x="3996652" y="1087450"/>
                </a:lnTo>
                <a:close/>
              </a:path>
            </a:pathLst>
          </a:custGeom>
          <a:solidFill>
            <a:srgbClr val="8B18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585828" y="8931275"/>
            <a:ext cx="2622550" cy="999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5080" algn="ctr">
              <a:lnSpc>
                <a:spcPct val="109300"/>
              </a:lnSpc>
              <a:spcBef>
                <a:spcPts val="90"/>
              </a:spcBef>
            </a:pP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</a:t>
            </a:r>
            <a:r>
              <a:rPr sz="1950" b="1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flesta</a:t>
            </a:r>
            <a:r>
              <a:rPr sz="1950" b="1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kommer</a:t>
            </a:r>
            <a:r>
              <a:rPr sz="1950" b="1" spc="50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ha</a:t>
            </a:r>
            <a:r>
              <a:rPr sz="1950" b="1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mens</a:t>
            </a:r>
            <a:r>
              <a:rPr sz="1950" b="1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mer</a:t>
            </a:r>
            <a:r>
              <a:rPr sz="1950" b="1" spc="-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än</a:t>
            </a:r>
            <a:r>
              <a:rPr sz="1950" b="1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400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gånger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</a:t>
            </a:r>
            <a:r>
              <a:rPr sz="1950" b="1" spc="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sitt</a:t>
            </a:r>
            <a:r>
              <a:rPr sz="1950" b="1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liv.</a:t>
            </a:r>
            <a:endParaRPr sz="19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3669" y="7213339"/>
            <a:ext cx="4463415" cy="2081530"/>
          </a:xfrm>
          <a:custGeom>
            <a:avLst/>
            <a:gdLst/>
            <a:ahLst/>
            <a:cxnLst/>
            <a:rect l="l" t="t" r="r" b="b"/>
            <a:pathLst>
              <a:path w="4463415" h="2081529">
                <a:moveTo>
                  <a:pt x="4462805" y="1152042"/>
                </a:moveTo>
                <a:lnTo>
                  <a:pt x="4461853" y="1100150"/>
                </a:lnTo>
                <a:lnTo>
                  <a:pt x="4459846" y="1048372"/>
                </a:lnTo>
                <a:lnTo>
                  <a:pt x="4456849" y="996886"/>
                </a:lnTo>
                <a:lnTo>
                  <a:pt x="4452925" y="945896"/>
                </a:lnTo>
                <a:lnTo>
                  <a:pt x="4448137" y="895578"/>
                </a:lnTo>
                <a:lnTo>
                  <a:pt x="4442574" y="846112"/>
                </a:lnTo>
                <a:lnTo>
                  <a:pt x="4436300" y="797712"/>
                </a:lnTo>
                <a:lnTo>
                  <a:pt x="4429379" y="750544"/>
                </a:lnTo>
                <a:lnTo>
                  <a:pt x="4421873" y="704811"/>
                </a:lnTo>
                <a:lnTo>
                  <a:pt x="4404042" y="645680"/>
                </a:lnTo>
                <a:lnTo>
                  <a:pt x="4372915" y="593483"/>
                </a:lnTo>
                <a:lnTo>
                  <a:pt x="4329569" y="547827"/>
                </a:lnTo>
                <a:lnTo>
                  <a:pt x="4275061" y="508317"/>
                </a:lnTo>
                <a:lnTo>
                  <a:pt x="4210456" y="474548"/>
                </a:lnTo>
                <a:lnTo>
                  <a:pt x="4174693" y="459689"/>
                </a:lnTo>
                <a:lnTo>
                  <a:pt x="4136809" y="446125"/>
                </a:lnTo>
                <a:lnTo>
                  <a:pt x="4096918" y="433806"/>
                </a:lnTo>
                <a:lnTo>
                  <a:pt x="4055186" y="422668"/>
                </a:lnTo>
                <a:lnTo>
                  <a:pt x="4011714" y="412673"/>
                </a:lnTo>
                <a:lnTo>
                  <a:pt x="3966641" y="403771"/>
                </a:lnTo>
                <a:lnTo>
                  <a:pt x="3920109" y="395909"/>
                </a:lnTo>
                <a:lnTo>
                  <a:pt x="3872255" y="389039"/>
                </a:lnTo>
                <a:lnTo>
                  <a:pt x="3823195" y="383108"/>
                </a:lnTo>
                <a:lnTo>
                  <a:pt x="3812819" y="382079"/>
                </a:lnTo>
                <a:lnTo>
                  <a:pt x="3870033" y="0"/>
                </a:lnTo>
                <a:lnTo>
                  <a:pt x="3540023" y="365277"/>
                </a:lnTo>
                <a:lnTo>
                  <a:pt x="3511131" y="364566"/>
                </a:lnTo>
                <a:lnTo>
                  <a:pt x="3457410" y="363842"/>
                </a:lnTo>
                <a:lnTo>
                  <a:pt x="3403549" y="363677"/>
                </a:lnTo>
                <a:lnTo>
                  <a:pt x="3349675" y="364007"/>
                </a:lnTo>
                <a:lnTo>
                  <a:pt x="3295942" y="364782"/>
                </a:lnTo>
                <a:lnTo>
                  <a:pt x="3242475" y="365963"/>
                </a:lnTo>
                <a:lnTo>
                  <a:pt x="3189401" y="367487"/>
                </a:lnTo>
                <a:lnTo>
                  <a:pt x="3136849" y="369316"/>
                </a:lnTo>
                <a:lnTo>
                  <a:pt x="3084969" y="371386"/>
                </a:lnTo>
                <a:lnTo>
                  <a:pt x="3033865" y="373672"/>
                </a:lnTo>
                <a:lnTo>
                  <a:pt x="2934589" y="378625"/>
                </a:lnTo>
                <a:lnTo>
                  <a:pt x="2669616" y="393192"/>
                </a:lnTo>
                <a:lnTo>
                  <a:pt x="2616225" y="395706"/>
                </a:lnTo>
                <a:lnTo>
                  <a:pt x="2513253" y="399072"/>
                </a:lnTo>
                <a:lnTo>
                  <a:pt x="1331607" y="430377"/>
                </a:lnTo>
                <a:lnTo>
                  <a:pt x="902081" y="443064"/>
                </a:lnTo>
                <a:lnTo>
                  <a:pt x="694359" y="450189"/>
                </a:lnTo>
                <a:lnTo>
                  <a:pt x="566127" y="455333"/>
                </a:lnTo>
                <a:lnTo>
                  <a:pt x="496671" y="458635"/>
                </a:lnTo>
                <a:lnTo>
                  <a:pt x="440639" y="464070"/>
                </a:lnTo>
                <a:lnTo>
                  <a:pt x="388962" y="474116"/>
                </a:lnTo>
                <a:lnTo>
                  <a:pt x="341477" y="488442"/>
                </a:lnTo>
                <a:lnTo>
                  <a:pt x="297992" y="506742"/>
                </a:lnTo>
                <a:lnTo>
                  <a:pt x="258343" y="528688"/>
                </a:lnTo>
                <a:lnTo>
                  <a:pt x="222364" y="553986"/>
                </a:lnTo>
                <a:lnTo>
                  <a:pt x="189865" y="582295"/>
                </a:lnTo>
                <a:lnTo>
                  <a:pt x="160667" y="613308"/>
                </a:lnTo>
                <a:lnTo>
                  <a:pt x="134594" y="646722"/>
                </a:lnTo>
                <a:lnTo>
                  <a:pt x="111493" y="682193"/>
                </a:lnTo>
                <a:lnTo>
                  <a:pt x="91173" y="719416"/>
                </a:lnTo>
                <a:lnTo>
                  <a:pt x="73444" y="758088"/>
                </a:lnTo>
                <a:lnTo>
                  <a:pt x="58153" y="797877"/>
                </a:lnTo>
                <a:lnTo>
                  <a:pt x="45123" y="838466"/>
                </a:lnTo>
                <a:lnTo>
                  <a:pt x="34163" y="879538"/>
                </a:lnTo>
                <a:lnTo>
                  <a:pt x="25107" y="920788"/>
                </a:lnTo>
                <a:lnTo>
                  <a:pt x="17780" y="961898"/>
                </a:lnTo>
                <a:lnTo>
                  <a:pt x="12001" y="1002525"/>
                </a:lnTo>
                <a:lnTo>
                  <a:pt x="7607" y="1042390"/>
                </a:lnTo>
                <a:lnTo>
                  <a:pt x="4406" y="1081151"/>
                </a:lnTo>
                <a:lnTo>
                  <a:pt x="914" y="1154112"/>
                </a:lnTo>
                <a:lnTo>
                  <a:pt x="0" y="1239126"/>
                </a:lnTo>
                <a:lnTo>
                  <a:pt x="469" y="1292821"/>
                </a:lnTo>
                <a:lnTo>
                  <a:pt x="1816" y="1348155"/>
                </a:lnTo>
                <a:lnTo>
                  <a:pt x="4191" y="1404505"/>
                </a:lnTo>
                <a:lnTo>
                  <a:pt x="7747" y="1461223"/>
                </a:lnTo>
                <a:lnTo>
                  <a:pt x="12623" y="1517713"/>
                </a:lnTo>
                <a:lnTo>
                  <a:pt x="18999" y="1573339"/>
                </a:lnTo>
                <a:lnTo>
                  <a:pt x="27000" y="1627466"/>
                </a:lnTo>
                <a:lnTo>
                  <a:pt x="36791" y="1679498"/>
                </a:lnTo>
                <a:lnTo>
                  <a:pt x="48526" y="1728787"/>
                </a:lnTo>
                <a:lnTo>
                  <a:pt x="62331" y="1774710"/>
                </a:lnTo>
                <a:lnTo>
                  <a:pt x="78397" y="1816646"/>
                </a:lnTo>
                <a:lnTo>
                  <a:pt x="96837" y="1853984"/>
                </a:lnTo>
                <a:lnTo>
                  <a:pt x="117817" y="1886089"/>
                </a:lnTo>
                <a:lnTo>
                  <a:pt x="168021" y="1932089"/>
                </a:lnTo>
                <a:lnTo>
                  <a:pt x="233426" y="1962086"/>
                </a:lnTo>
                <a:lnTo>
                  <a:pt x="272529" y="1975154"/>
                </a:lnTo>
                <a:lnTo>
                  <a:pt x="315391" y="1987016"/>
                </a:lnTo>
                <a:lnTo>
                  <a:pt x="361657" y="1997735"/>
                </a:lnTo>
                <a:lnTo>
                  <a:pt x="410933" y="2007387"/>
                </a:lnTo>
                <a:lnTo>
                  <a:pt x="462864" y="2016010"/>
                </a:lnTo>
                <a:lnTo>
                  <a:pt x="517067" y="2023694"/>
                </a:lnTo>
                <a:lnTo>
                  <a:pt x="573176" y="2030488"/>
                </a:lnTo>
                <a:lnTo>
                  <a:pt x="630796" y="2036457"/>
                </a:lnTo>
                <a:lnTo>
                  <a:pt x="689584" y="2041664"/>
                </a:lnTo>
                <a:lnTo>
                  <a:pt x="749147" y="2046185"/>
                </a:lnTo>
                <a:lnTo>
                  <a:pt x="809117" y="2050059"/>
                </a:lnTo>
                <a:lnTo>
                  <a:pt x="869124" y="2053374"/>
                </a:lnTo>
                <a:lnTo>
                  <a:pt x="928789" y="2056180"/>
                </a:lnTo>
                <a:lnTo>
                  <a:pt x="987729" y="2058543"/>
                </a:lnTo>
                <a:lnTo>
                  <a:pt x="1045591" y="2060536"/>
                </a:lnTo>
                <a:lnTo>
                  <a:pt x="1156563" y="2063623"/>
                </a:lnTo>
                <a:lnTo>
                  <a:pt x="1305521" y="2067013"/>
                </a:lnTo>
                <a:lnTo>
                  <a:pt x="1388808" y="2069172"/>
                </a:lnTo>
                <a:lnTo>
                  <a:pt x="1524038" y="2073808"/>
                </a:lnTo>
                <a:lnTo>
                  <a:pt x="1658175" y="2077148"/>
                </a:lnTo>
                <a:lnTo>
                  <a:pt x="1778660" y="2079282"/>
                </a:lnTo>
                <a:lnTo>
                  <a:pt x="1913978" y="2080818"/>
                </a:lnTo>
                <a:lnTo>
                  <a:pt x="2011451" y="2081377"/>
                </a:lnTo>
                <a:lnTo>
                  <a:pt x="2114042" y="2081479"/>
                </a:lnTo>
                <a:lnTo>
                  <a:pt x="2221141" y="2081060"/>
                </a:lnTo>
                <a:lnTo>
                  <a:pt x="2332190" y="2080044"/>
                </a:lnTo>
                <a:lnTo>
                  <a:pt x="2446566" y="2078355"/>
                </a:lnTo>
                <a:lnTo>
                  <a:pt x="2563698" y="2075903"/>
                </a:lnTo>
                <a:lnTo>
                  <a:pt x="2683002" y="2072640"/>
                </a:lnTo>
                <a:lnTo>
                  <a:pt x="2743263" y="2070671"/>
                </a:lnTo>
                <a:lnTo>
                  <a:pt x="2803855" y="2068474"/>
                </a:lnTo>
                <a:lnTo>
                  <a:pt x="2864701" y="2066036"/>
                </a:lnTo>
                <a:lnTo>
                  <a:pt x="2925699" y="2063343"/>
                </a:lnTo>
                <a:lnTo>
                  <a:pt x="2986811" y="2060384"/>
                </a:lnTo>
                <a:lnTo>
                  <a:pt x="3047936" y="2057158"/>
                </a:lnTo>
                <a:lnTo>
                  <a:pt x="3109010" y="2053653"/>
                </a:lnTo>
                <a:lnTo>
                  <a:pt x="3169970" y="2049856"/>
                </a:lnTo>
                <a:lnTo>
                  <a:pt x="3230715" y="2045766"/>
                </a:lnTo>
                <a:lnTo>
                  <a:pt x="3291205" y="2041359"/>
                </a:lnTo>
                <a:lnTo>
                  <a:pt x="3351339" y="2036635"/>
                </a:lnTo>
                <a:lnTo>
                  <a:pt x="3411055" y="2031593"/>
                </a:lnTo>
                <a:lnTo>
                  <a:pt x="3470275" y="2026208"/>
                </a:lnTo>
                <a:lnTo>
                  <a:pt x="3528936" y="2020493"/>
                </a:lnTo>
                <a:lnTo>
                  <a:pt x="3586950" y="2014410"/>
                </a:lnTo>
                <a:lnTo>
                  <a:pt x="3644239" y="2007958"/>
                </a:lnTo>
                <a:lnTo>
                  <a:pt x="3700754" y="2001151"/>
                </a:lnTo>
                <a:lnTo>
                  <a:pt x="3756393" y="1993950"/>
                </a:lnTo>
                <a:lnTo>
                  <a:pt x="3811105" y="1986356"/>
                </a:lnTo>
                <a:lnTo>
                  <a:pt x="3864800" y="1978367"/>
                </a:lnTo>
                <a:lnTo>
                  <a:pt x="3917416" y="1969973"/>
                </a:lnTo>
                <a:lnTo>
                  <a:pt x="3968877" y="1961159"/>
                </a:lnTo>
                <a:lnTo>
                  <a:pt x="4019092" y="1951913"/>
                </a:lnTo>
                <a:lnTo>
                  <a:pt x="4068013" y="1942223"/>
                </a:lnTo>
                <a:lnTo>
                  <a:pt x="4115549" y="1932089"/>
                </a:lnTo>
                <a:lnTo>
                  <a:pt x="4152811" y="1921573"/>
                </a:lnTo>
                <a:lnTo>
                  <a:pt x="4219880" y="1889150"/>
                </a:lnTo>
                <a:lnTo>
                  <a:pt x="4277461" y="1842795"/>
                </a:lnTo>
                <a:lnTo>
                  <a:pt x="4326102" y="1784032"/>
                </a:lnTo>
                <a:lnTo>
                  <a:pt x="4347248" y="1750466"/>
                </a:lnTo>
                <a:lnTo>
                  <a:pt x="4366374" y="1714360"/>
                </a:lnTo>
                <a:lnTo>
                  <a:pt x="4383532" y="1675917"/>
                </a:lnTo>
                <a:lnTo>
                  <a:pt x="4398797" y="1635302"/>
                </a:lnTo>
                <a:lnTo>
                  <a:pt x="4412246" y="1592732"/>
                </a:lnTo>
                <a:lnTo>
                  <a:pt x="4423956" y="1548371"/>
                </a:lnTo>
                <a:lnTo>
                  <a:pt x="4433963" y="1502422"/>
                </a:lnTo>
                <a:lnTo>
                  <a:pt x="4442371" y="1455064"/>
                </a:lnTo>
                <a:lnTo>
                  <a:pt x="4449242" y="1406486"/>
                </a:lnTo>
                <a:lnTo>
                  <a:pt x="4454626" y="1356893"/>
                </a:lnTo>
                <a:lnTo>
                  <a:pt x="4458601" y="1306461"/>
                </a:lnTo>
                <a:lnTo>
                  <a:pt x="4461256" y="1255382"/>
                </a:lnTo>
                <a:lnTo>
                  <a:pt x="4462627" y="1203845"/>
                </a:lnTo>
                <a:lnTo>
                  <a:pt x="4462805" y="1152042"/>
                </a:lnTo>
                <a:close/>
              </a:path>
            </a:pathLst>
          </a:custGeom>
          <a:solidFill>
            <a:srgbClr val="E31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139327" y="7904732"/>
            <a:ext cx="3732529" cy="999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98805">
              <a:lnSpc>
                <a:spcPct val="109300"/>
              </a:lnSpc>
              <a:spcBef>
                <a:spcPts val="90"/>
              </a:spcBef>
            </a:pP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En</a:t>
            </a:r>
            <a:r>
              <a:rPr sz="1950" b="1" spc="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kvinna</a:t>
            </a:r>
            <a:r>
              <a:rPr sz="195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föds</a:t>
            </a:r>
            <a:r>
              <a:rPr sz="1950" b="1" spc="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med omkring</a:t>
            </a:r>
            <a:r>
              <a:rPr sz="19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1-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2</a:t>
            </a:r>
            <a:r>
              <a:rPr sz="19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30" dirty="0" err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miljoner</a:t>
            </a:r>
            <a:r>
              <a:rPr sz="1950" b="1" spc="-9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30" dirty="0" err="1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äggceller</a:t>
            </a:r>
            <a:endParaRPr sz="1950" b="1" dirty="0">
              <a:latin typeface="Bw Modelica SS01" pitchFamily="2" charset="77"/>
              <a:cs typeface="Bw Modelica SS01"/>
            </a:endParaRPr>
          </a:p>
          <a:p>
            <a:pPr marL="744855">
              <a:lnSpc>
                <a:spcPct val="100000"/>
              </a:lnSpc>
              <a:spcBef>
                <a:spcPts val="219"/>
              </a:spcBef>
            </a:pP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</a:t>
            </a:r>
            <a:r>
              <a:rPr sz="1950" b="1" spc="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sina</a:t>
            </a:r>
            <a:r>
              <a:rPr sz="195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äggstockar.</a:t>
            </a:r>
            <a:endParaRPr sz="19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94338" y="1873273"/>
            <a:ext cx="5026025" cy="2176145"/>
          </a:xfrm>
          <a:custGeom>
            <a:avLst/>
            <a:gdLst/>
            <a:ahLst/>
            <a:cxnLst/>
            <a:rect l="l" t="t" r="r" b="b"/>
            <a:pathLst>
              <a:path w="5026025" h="2176145">
                <a:moveTo>
                  <a:pt x="3875170" y="0"/>
                </a:moveTo>
                <a:lnTo>
                  <a:pt x="3822691" y="147"/>
                </a:lnTo>
                <a:lnTo>
                  <a:pt x="3770267" y="750"/>
                </a:lnTo>
                <a:lnTo>
                  <a:pt x="3717994" y="1765"/>
                </a:lnTo>
                <a:lnTo>
                  <a:pt x="3665968" y="3154"/>
                </a:lnTo>
                <a:lnTo>
                  <a:pt x="3614284" y="4874"/>
                </a:lnTo>
                <a:lnTo>
                  <a:pt x="3563038" y="6885"/>
                </a:lnTo>
                <a:lnTo>
                  <a:pt x="3512326" y="9146"/>
                </a:lnTo>
                <a:lnTo>
                  <a:pt x="3412883" y="14252"/>
                </a:lnTo>
                <a:lnTo>
                  <a:pt x="3316722" y="19867"/>
                </a:lnTo>
                <a:lnTo>
                  <a:pt x="3055577" y="36485"/>
                </a:lnTo>
                <a:lnTo>
                  <a:pt x="2980191" y="40856"/>
                </a:lnTo>
                <a:lnTo>
                  <a:pt x="2946413" y="42414"/>
                </a:lnTo>
                <a:lnTo>
                  <a:pt x="2836549" y="46420"/>
                </a:lnTo>
                <a:lnTo>
                  <a:pt x="1238636" y="95695"/>
                </a:lnTo>
                <a:lnTo>
                  <a:pt x="951090" y="106008"/>
                </a:lnTo>
                <a:lnTo>
                  <a:pt x="753394" y="114066"/>
                </a:lnTo>
                <a:lnTo>
                  <a:pt x="630197" y="119897"/>
                </a:lnTo>
                <a:lnTo>
                  <a:pt x="562223" y="123649"/>
                </a:lnTo>
                <a:lnTo>
                  <a:pt x="509722" y="129011"/>
                </a:lnTo>
                <a:lnTo>
                  <a:pt x="460578" y="138469"/>
                </a:lnTo>
                <a:lnTo>
                  <a:pt x="414681" y="151793"/>
                </a:lnTo>
                <a:lnTo>
                  <a:pt x="371920" y="168757"/>
                </a:lnTo>
                <a:lnTo>
                  <a:pt x="332186" y="189130"/>
                </a:lnTo>
                <a:lnTo>
                  <a:pt x="295367" y="212684"/>
                </a:lnTo>
                <a:lnTo>
                  <a:pt x="261354" y="239191"/>
                </a:lnTo>
                <a:lnTo>
                  <a:pt x="230036" y="268421"/>
                </a:lnTo>
                <a:lnTo>
                  <a:pt x="201304" y="300148"/>
                </a:lnTo>
                <a:lnTo>
                  <a:pt x="175047" y="334140"/>
                </a:lnTo>
                <a:lnTo>
                  <a:pt x="151155" y="370171"/>
                </a:lnTo>
                <a:lnTo>
                  <a:pt x="129517" y="408012"/>
                </a:lnTo>
                <a:lnTo>
                  <a:pt x="110024" y="447433"/>
                </a:lnTo>
                <a:lnTo>
                  <a:pt x="92565" y="488206"/>
                </a:lnTo>
                <a:lnTo>
                  <a:pt x="77030" y="530103"/>
                </a:lnTo>
                <a:lnTo>
                  <a:pt x="63308" y="572895"/>
                </a:lnTo>
                <a:lnTo>
                  <a:pt x="51290" y="616353"/>
                </a:lnTo>
                <a:lnTo>
                  <a:pt x="40866" y="660249"/>
                </a:lnTo>
                <a:lnTo>
                  <a:pt x="31924" y="704354"/>
                </a:lnTo>
                <a:lnTo>
                  <a:pt x="24355" y="748439"/>
                </a:lnTo>
                <a:lnTo>
                  <a:pt x="18049" y="792277"/>
                </a:lnTo>
                <a:lnTo>
                  <a:pt x="12895" y="835637"/>
                </a:lnTo>
                <a:lnTo>
                  <a:pt x="8784" y="878292"/>
                </a:lnTo>
                <a:lnTo>
                  <a:pt x="5604" y="920012"/>
                </a:lnTo>
                <a:lnTo>
                  <a:pt x="3246" y="960570"/>
                </a:lnTo>
                <a:lnTo>
                  <a:pt x="1599" y="999737"/>
                </a:lnTo>
                <a:lnTo>
                  <a:pt x="0" y="1072982"/>
                </a:lnTo>
                <a:lnTo>
                  <a:pt x="12" y="1136881"/>
                </a:lnTo>
                <a:lnTo>
                  <a:pt x="1411" y="1198071"/>
                </a:lnTo>
                <a:lnTo>
                  <a:pt x="4286" y="1256546"/>
                </a:lnTo>
                <a:lnTo>
                  <a:pt x="8728" y="1312299"/>
                </a:lnTo>
                <a:lnTo>
                  <a:pt x="14830" y="1365326"/>
                </a:lnTo>
                <a:lnTo>
                  <a:pt x="22680" y="1415619"/>
                </a:lnTo>
                <a:lnTo>
                  <a:pt x="32372" y="1463174"/>
                </a:lnTo>
                <a:lnTo>
                  <a:pt x="43994" y="1507984"/>
                </a:lnTo>
                <a:lnTo>
                  <a:pt x="57639" y="1550044"/>
                </a:lnTo>
                <a:lnTo>
                  <a:pt x="73397" y="1589347"/>
                </a:lnTo>
                <a:lnTo>
                  <a:pt x="91360" y="1625888"/>
                </a:lnTo>
                <a:lnTo>
                  <a:pt x="111617" y="1659660"/>
                </a:lnTo>
                <a:lnTo>
                  <a:pt x="134261" y="1690659"/>
                </a:lnTo>
                <a:lnTo>
                  <a:pt x="187070" y="1744309"/>
                </a:lnTo>
                <a:lnTo>
                  <a:pt x="250845" y="1787436"/>
                </a:lnTo>
                <a:lnTo>
                  <a:pt x="287400" y="1806357"/>
                </a:lnTo>
                <a:lnTo>
                  <a:pt x="326830" y="1823785"/>
                </a:lnTo>
                <a:lnTo>
                  <a:pt x="368885" y="1839794"/>
                </a:lnTo>
                <a:lnTo>
                  <a:pt x="413314" y="1854455"/>
                </a:lnTo>
                <a:lnTo>
                  <a:pt x="459868" y="1867842"/>
                </a:lnTo>
                <a:lnTo>
                  <a:pt x="508296" y="1880027"/>
                </a:lnTo>
                <a:lnTo>
                  <a:pt x="558348" y="1891083"/>
                </a:lnTo>
                <a:lnTo>
                  <a:pt x="609773" y="1901082"/>
                </a:lnTo>
                <a:lnTo>
                  <a:pt x="662320" y="1910097"/>
                </a:lnTo>
                <a:lnTo>
                  <a:pt x="715740" y="1918201"/>
                </a:lnTo>
                <a:lnTo>
                  <a:pt x="769782" y="1925467"/>
                </a:lnTo>
                <a:lnTo>
                  <a:pt x="824196" y="1931966"/>
                </a:lnTo>
                <a:lnTo>
                  <a:pt x="878731" y="1937772"/>
                </a:lnTo>
                <a:lnTo>
                  <a:pt x="933136" y="1942958"/>
                </a:lnTo>
                <a:lnTo>
                  <a:pt x="987162" y="1947596"/>
                </a:lnTo>
                <a:lnTo>
                  <a:pt x="1040558" y="1951758"/>
                </a:lnTo>
                <a:lnTo>
                  <a:pt x="1093074" y="1955517"/>
                </a:lnTo>
                <a:lnTo>
                  <a:pt x="1144459" y="1958947"/>
                </a:lnTo>
                <a:lnTo>
                  <a:pt x="1289327" y="1967981"/>
                </a:lnTo>
                <a:lnTo>
                  <a:pt x="1375661" y="1973686"/>
                </a:lnTo>
                <a:lnTo>
                  <a:pt x="1415004" y="1976661"/>
                </a:lnTo>
                <a:lnTo>
                  <a:pt x="1506899" y="1984535"/>
                </a:lnTo>
                <a:lnTo>
                  <a:pt x="1612468" y="1994350"/>
                </a:lnTo>
                <a:lnTo>
                  <a:pt x="2355913" y="2067368"/>
                </a:lnTo>
                <a:lnTo>
                  <a:pt x="2575344" y="2087721"/>
                </a:lnTo>
                <a:lnTo>
                  <a:pt x="2745079" y="2102661"/>
                </a:lnTo>
                <a:lnTo>
                  <a:pt x="2917878" y="2116994"/>
                </a:lnTo>
                <a:lnTo>
                  <a:pt x="3034175" y="2126068"/>
                </a:lnTo>
                <a:lnTo>
                  <a:pt x="3150927" y="2134655"/>
                </a:lnTo>
                <a:lnTo>
                  <a:pt x="3267771" y="2142668"/>
                </a:lnTo>
                <a:lnTo>
                  <a:pt x="3384345" y="2150020"/>
                </a:lnTo>
                <a:lnTo>
                  <a:pt x="3500285" y="2156623"/>
                </a:lnTo>
                <a:lnTo>
                  <a:pt x="3615229" y="2162391"/>
                </a:lnTo>
                <a:lnTo>
                  <a:pt x="3672214" y="2164934"/>
                </a:lnTo>
                <a:lnTo>
                  <a:pt x="3728814" y="2167236"/>
                </a:lnTo>
                <a:lnTo>
                  <a:pt x="3784984" y="2169286"/>
                </a:lnTo>
                <a:lnTo>
                  <a:pt x="3840678" y="2171072"/>
                </a:lnTo>
                <a:lnTo>
                  <a:pt x="3895851" y="2172584"/>
                </a:lnTo>
                <a:lnTo>
                  <a:pt x="3950457" y="2173811"/>
                </a:lnTo>
                <a:lnTo>
                  <a:pt x="4004452" y="2174741"/>
                </a:lnTo>
                <a:lnTo>
                  <a:pt x="4057789" y="2175365"/>
                </a:lnTo>
                <a:lnTo>
                  <a:pt x="4110424" y="2175672"/>
                </a:lnTo>
                <a:lnTo>
                  <a:pt x="4162312" y="2175649"/>
                </a:lnTo>
                <a:lnTo>
                  <a:pt x="4213406" y="2175287"/>
                </a:lnTo>
                <a:lnTo>
                  <a:pt x="4263661" y="2174575"/>
                </a:lnTo>
                <a:lnTo>
                  <a:pt x="4313033" y="2173501"/>
                </a:lnTo>
                <a:lnTo>
                  <a:pt x="4361476" y="2172055"/>
                </a:lnTo>
                <a:lnTo>
                  <a:pt x="4408944" y="2170226"/>
                </a:lnTo>
                <a:lnTo>
                  <a:pt x="4469929" y="2160551"/>
                </a:lnTo>
                <a:lnTo>
                  <a:pt x="4528157" y="2137560"/>
                </a:lnTo>
                <a:lnTo>
                  <a:pt x="4583555" y="2102241"/>
                </a:lnTo>
                <a:lnTo>
                  <a:pt x="4636049" y="2055584"/>
                </a:lnTo>
                <a:lnTo>
                  <a:pt x="4685568" y="1998577"/>
                </a:lnTo>
                <a:lnTo>
                  <a:pt x="4709188" y="1966501"/>
                </a:lnTo>
                <a:lnTo>
                  <a:pt x="4732037" y="1932209"/>
                </a:lnTo>
                <a:lnTo>
                  <a:pt x="4754105" y="1895824"/>
                </a:lnTo>
                <a:lnTo>
                  <a:pt x="4775383" y="1857470"/>
                </a:lnTo>
                <a:lnTo>
                  <a:pt x="4795862" y="1817270"/>
                </a:lnTo>
                <a:lnTo>
                  <a:pt x="4815533" y="1775348"/>
                </a:lnTo>
                <a:lnTo>
                  <a:pt x="4834387" y="1731828"/>
                </a:lnTo>
                <a:lnTo>
                  <a:pt x="4852414" y="1686832"/>
                </a:lnTo>
                <a:lnTo>
                  <a:pt x="4869606" y="1640486"/>
                </a:lnTo>
                <a:lnTo>
                  <a:pt x="4885953" y="1592912"/>
                </a:lnTo>
                <a:lnTo>
                  <a:pt x="4901446" y="1544234"/>
                </a:lnTo>
                <a:lnTo>
                  <a:pt x="4916076" y="1494575"/>
                </a:lnTo>
                <a:lnTo>
                  <a:pt x="4929834" y="1444060"/>
                </a:lnTo>
                <a:lnTo>
                  <a:pt x="4942711" y="1392812"/>
                </a:lnTo>
                <a:lnTo>
                  <a:pt x="4954697" y="1340954"/>
                </a:lnTo>
                <a:lnTo>
                  <a:pt x="4965783" y="1288610"/>
                </a:lnTo>
                <a:lnTo>
                  <a:pt x="4975961" y="1235904"/>
                </a:lnTo>
                <a:lnTo>
                  <a:pt x="4985220" y="1182960"/>
                </a:lnTo>
                <a:lnTo>
                  <a:pt x="4993553" y="1129900"/>
                </a:lnTo>
                <a:lnTo>
                  <a:pt x="5000949" y="1076849"/>
                </a:lnTo>
                <a:lnTo>
                  <a:pt x="5007401" y="1023930"/>
                </a:lnTo>
                <a:lnTo>
                  <a:pt x="5012897" y="971267"/>
                </a:lnTo>
                <a:lnTo>
                  <a:pt x="5017430" y="918984"/>
                </a:lnTo>
                <a:lnTo>
                  <a:pt x="5020990" y="867204"/>
                </a:lnTo>
                <a:lnTo>
                  <a:pt x="5023568" y="816050"/>
                </a:lnTo>
                <a:lnTo>
                  <a:pt x="5025155" y="765647"/>
                </a:lnTo>
                <a:lnTo>
                  <a:pt x="5025741" y="716117"/>
                </a:lnTo>
                <a:lnTo>
                  <a:pt x="5025318" y="667585"/>
                </a:lnTo>
                <a:lnTo>
                  <a:pt x="5023877" y="620174"/>
                </a:lnTo>
                <a:lnTo>
                  <a:pt x="5021408" y="574008"/>
                </a:lnTo>
                <a:lnTo>
                  <a:pt x="5017902" y="529211"/>
                </a:lnTo>
                <a:lnTo>
                  <a:pt x="5013350" y="485905"/>
                </a:lnTo>
                <a:lnTo>
                  <a:pt x="5007742" y="444216"/>
                </a:lnTo>
                <a:lnTo>
                  <a:pt x="4991303" y="377444"/>
                </a:lnTo>
                <a:lnTo>
                  <a:pt x="4963611" y="317403"/>
                </a:lnTo>
                <a:lnTo>
                  <a:pt x="4925430" y="263765"/>
                </a:lnTo>
                <a:lnTo>
                  <a:pt x="4877525" y="216203"/>
                </a:lnTo>
                <a:lnTo>
                  <a:pt x="4820662" y="174389"/>
                </a:lnTo>
                <a:lnTo>
                  <a:pt x="4755605" y="137996"/>
                </a:lnTo>
                <a:lnTo>
                  <a:pt x="4720244" y="121730"/>
                </a:lnTo>
                <a:lnTo>
                  <a:pt x="4683120" y="106696"/>
                </a:lnTo>
                <a:lnTo>
                  <a:pt x="4644331" y="92854"/>
                </a:lnTo>
                <a:lnTo>
                  <a:pt x="4603971" y="80162"/>
                </a:lnTo>
                <a:lnTo>
                  <a:pt x="4562137" y="68579"/>
                </a:lnTo>
                <a:lnTo>
                  <a:pt x="4518924" y="58065"/>
                </a:lnTo>
                <a:lnTo>
                  <a:pt x="4474427" y="48579"/>
                </a:lnTo>
                <a:lnTo>
                  <a:pt x="4428743" y="40080"/>
                </a:lnTo>
                <a:lnTo>
                  <a:pt x="4381966" y="32526"/>
                </a:lnTo>
                <a:lnTo>
                  <a:pt x="4334193" y="25877"/>
                </a:lnTo>
                <a:lnTo>
                  <a:pt x="4285519" y="20092"/>
                </a:lnTo>
                <a:lnTo>
                  <a:pt x="4236040" y="15130"/>
                </a:lnTo>
                <a:lnTo>
                  <a:pt x="4185851" y="10950"/>
                </a:lnTo>
                <a:lnTo>
                  <a:pt x="4135048" y="7511"/>
                </a:lnTo>
                <a:lnTo>
                  <a:pt x="4083727" y="4772"/>
                </a:lnTo>
                <a:lnTo>
                  <a:pt x="4031983" y="2693"/>
                </a:lnTo>
                <a:lnTo>
                  <a:pt x="3979911" y="1231"/>
                </a:lnTo>
                <a:lnTo>
                  <a:pt x="3927609" y="347"/>
                </a:lnTo>
                <a:lnTo>
                  <a:pt x="3875170" y="0"/>
                </a:lnTo>
                <a:close/>
              </a:path>
            </a:pathLst>
          </a:custGeom>
          <a:solidFill>
            <a:srgbClr val="E31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691967" y="2233931"/>
            <a:ext cx="3914140" cy="13246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9300"/>
              </a:lnSpc>
              <a:spcBef>
                <a:spcPts val="90"/>
              </a:spcBef>
            </a:pP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Håren</a:t>
            </a:r>
            <a:r>
              <a:rPr sz="1950" b="1" spc="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på</a:t>
            </a:r>
            <a:r>
              <a:rPr sz="195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könet</a:t>
            </a:r>
            <a:r>
              <a:rPr sz="1950" b="1" spc="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skyddar</a:t>
            </a:r>
            <a:r>
              <a:rPr sz="195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hud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1950" b="1" spc="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slemhinnor från</a:t>
            </a:r>
            <a:r>
              <a:rPr sz="1950" b="1" spc="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smuts</a:t>
            </a:r>
            <a:r>
              <a:rPr sz="1950" b="1" spc="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bakterier.</a:t>
            </a:r>
            <a:r>
              <a:rPr sz="1950" b="1" spc="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1950" b="1" spc="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gör</a:t>
            </a:r>
            <a:r>
              <a:rPr sz="19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sz="195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luftigt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mellan</a:t>
            </a:r>
            <a:r>
              <a:rPr sz="1950" b="1" spc="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hud</a:t>
            </a:r>
            <a:r>
              <a:rPr sz="1950" b="1" spc="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1950" b="1" spc="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kläder.</a:t>
            </a:r>
            <a:endParaRPr sz="1950" b="1" dirty="0">
              <a:latin typeface="Bw Modelica SS01" pitchFamily="2" charset="77"/>
              <a:cs typeface="Bw Modelica SS01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570738" y="3185420"/>
            <a:ext cx="5901690" cy="3227705"/>
            <a:chOff x="1570738" y="3185420"/>
            <a:chExt cx="5901690" cy="3227705"/>
          </a:xfrm>
        </p:grpSpPr>
        <p:sp>
          <p:nvSpPr>
            <p:cNvPr id="11" name="object 11"/>
            <p:cNvSpPr/>
            <p:nvPr/>
          </p:nvSpPr>
          <p:spPr>
            <a:xfrm>
              <a:off x="6768126" y="3185420"/>
              <a:ext cx="704215" cy="647700"/>
            </a:xfrm>
            <a:custGeom>
              <a:avLst/>
              <a:gdLst/>
              <a:ahLst/>
              <a:cxnLst/>
              <a:rect l="l" t="t" r="r" b="b"/>
              <a:pathLst>
                <a:path w="704215" h="647700">
                  <a:moveTo>
                    <a:pt x="102216" y="0"/>
                  </a:moveTo>
                  <a:lnTo>
                    <a:pt x="0" y="478236"/>
                  </a:lnTo>
                  <a:lnTo>
                    <a:pt x="703915" y="647425"/>
                  </a:lnTo>
                  <a:lnTo>
                    <a:pt x="102216" y="0"/>
                  </a:lnTo>
                  <a:close/>
                </a:path>
              </a:pathLst>
            </a:custGeom>
            <a:solidFill>
              <a:srgbClr val="E31D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70738" y="4776761"/>
              <a:ext cx="3654425" cy="1636395"/>
            </a:xfrm>
            <a:custGeom>
              <a:avLst/>
              <a:gdLst/>
              <a:ahLst/>
              <a:cxnLst/>
              <a:rect l="l" t="t" r="r" b="b"/>
              <a:pathLst>
                <a:path w="3654425" h="1636395">
                  <a:moveTo>
                    <a:pt x="839571" y="0"/>
                  </a:moveTo>
                  <a:lnTo>
                    <a:pt x="788058" y="404"/>
                  </a:lnTo>
                  <a:lnTo>
                    <a:pt x="736760" y="1560"/>
                  </a:lnTo>
                  <a:lnTo>
                    <a:pt x="685848" y="3543"/>
                  </a:lnTo>
                  <a:lnTo>
                    <a:pt x="635494" y="6431"/>
                  </a:lnTo>
                  <a:lnTo>
                    <a:pt x="585870" y="10297"/>
                  </a:lnTo>
                  <a:lnTo>
                    <a:pt x="537146" y="15219"/>
                  </a:lnTo>
                  <a:lnTo>
                    <a:pt x="489496" y="21273"/>
                  </a:lnTo>
                  <a:lnTo>
                    <a:pt x="443089" y="28534"/>
                  </a:lnTo>
                  <a:lnTo>
                    <a:pt x="398099" y="37079"/>
                  </a:lnTo>
                  <a:lnTo>
                    <a:pt x="354696" y="46983"/>
                  </a:lnTo>
                  <a:lnTo>
                    <a:pt x="313051" y="58322"/>
                  </a:lnTo>
                  <a:lnTo>
                    <a:pt x="273338" y="71173"/>
                  </a:lnTo>
                  <a:lnTo>
                    <a:pt x="235727" y="85610"/>
                  </a:lnTo>
                  <a:lnTo>
                    <a:pt x="200389" y="101711"/>
                  </a:lnTo>
                  <a:lnTo>
                    <a:pt x="137221" y="139207"/>
                  </a:lnTo>
                  <a:lnTo>
                    <a:pt x="85208" y="184267"/>
                  </a:lnTo>
                  <a:lnTo>
                    <a:pt x="45721" y="237500"/>
                  </a:lnTo>
                  <a:lnTo>
                    <a:pt x="20133" y="299512"/>
                  </a:lnTo>
                  <a:lnTo>
                    <a:pt x="7679" y="376406"/>
                  </a:lnTo>
                  <a:lnTo>
                    <a:pt x="3760" y="420947"/>
                  </a:lnTo>
                  <a:lnTo>
                    <a:pt x="1205" y="467399"/>
                  </a:lnTo>
                  <a:lnTo>
                    <a:pt x="0" y="515535"/>
                  </a:lnTo>
                  <a:lnTo>
                    <a:pt x="127" y="565131"/>
                  </a:lnTo>
                  <a:lnTo>
                    <a:pt x="1570" y="615960"/>
                  </a:lnTo>
                  <a:lnTo>
                    <a:pt x="4315" y="667797"/>
                  </a:lnTo>
                  <a:lnTo>
                    <a:pt x="8343" y="720417"/>
                  </a:lnTo>
                  <a:lnTo>
                    <a:pt x="13640" y="773594"/>
                  </a:lnTo>
                  <a:lnTo>
                    <a:pt x="20189" y="827103"/>
                  </a:lnTo>
                  <a:lnTo>
                    <a:pt x="27974" y="880718"/>
                  </a:lnTo>
                  <a:lnTo>
                    <a:pt x="36979" y="934213"/>
                  </a:lnTo>
                  <a:lnTo>
                    <a:pt x="47187" y="987364"/>
                  </a:lnTo>
                  <a:lnTo>
                    <a:pt x="58583" y="1039944"/>
                  </a:lnTo>
                  <a:lnTo>
                    <a:pt x="71150" y="1091728"/>
                  </a:lnTo>
                  <a:lnTo>
                    <a:pt x="84872" y="1142490"/>
                  </a:lnTo>
                  <a:lnTo>
                    <a:pt x="99733" y="1192006"/>
                  </a:lnTo>
                  <a:lnTo>
                    <a:pt x="115718" y="1240049"/>
                  </a:lnTo>
                  <a:lnTo>
                    <a:pt x="132809" y="1286393"/>
                  </a:lnTo>
                  <a:lnTo>
                    <a:pt x="150990" y="1330815"/>
                  </a:lnTo>
                  <a:lnTo>
                    <a:pt x="170246" y="1373087"/>
                  </a:lnTo>
                  <a:lnTo>
                    <a:pt x="190560" y="1412984"/>
                  </a:lnTo>
                  <a:lnTo>
                    <a:pt x="211917" y="1450282"/>
                  </a:lnTo>
                  <a:lnTo>
                    <a:pt x="234300" y="1484753"/>
                  </a:lnTo>
                  <a:lnTo>
                    <a:pt x="257692" y="1516174"/>
                  </a:lnTo>
                  <a:lnTo>
                    <a:pt x="307442" y="1568959"/>
                  </a:lnTo>
                  <a:lnTo>
                    <a:pt x="361038" y="1606834"/>
                  </a:lnTo>
                  <a:lnTo>
                    <a:pt x="418350" y="1627993"/>
                  </a:lnTo>
                  <a:lnTo>
                    <a:pt x="495899" y="1633553"/>
                  </a:lnTo>
                  <a:lnTo>
                    <a:pt x="544750" y="1634830"/>
                  </a:lnTo>
                  <a:lnTo>
                    <a:pt x="594827" y="1635590"/>
                  </a:lnTo>
                  <a:lnTo>
                    <a:pt x="646044" y="1635857"/>
                  </a:lnTo>
                  <a:lnTo>
                    <a:pt x="698316" y="1635650"/>
                  </a:lnTo>
                  <a:lnTo>
                    <a:pt x="751559" y="1634992"/>
                  </a:lnTo>
                  <a:lnTo>
                    <a:pt x="805686" y="1633902"/>
                  </a:lnTo>
                  <a:lnTo>
                    <a:pt x="860614" y="1632404"/>
                  </a:lnTo>
                  <a:lnTo>
                    <a:pt x="916256" y="1630516"/>
                  </a:lnTo>
                  <a:lnTo>
                    <a:pt x="972528" y="1628262"/>
                  </a:lnTo>
                  <a:lnTo>
                    <a:pt x="1029344" y="1625661"/>
                  </a:lnTo>
                  <a:lnTo>
                    <a:pt x="1086620" y="1622735"/>
                  </a:lnTo>
                  <a:lnTo>
                    <a:pt x="1144269" y="1619505"/>
                  </a:lnTo>
                  <a:lnTo>
                    <a:pt x="1202207" y="1615993"/>
                  </a:lnTo>
                  <a:lnTo>
                    <a:pt x="1260350" y="1612219"/>
                  </a:lnTo>
                  <a:lnTo>
                    <a:pt x="1318610" y="1608204"/>
                  </a:lnTo>
                  <a:lnTo>
                    <a:pt x="1435147" y="1599538"/>
                  </a:lnTo>
                  <a:lnTo>
                    <a:pt x="1551135" y="1590164"/>
                  </a:lnTo>
                  <a:lnTo>
                    <a:pt x="1665895" y="1580252"/>
                  </a:lnTo>
                  <a:lnTo>
                    <a:pt x="1778744" y="1569970"/>
                  </a:lnTo>
                  <a:lnTo>
                    <a:pt x="1942945" y="1554223"/>
                  </a:lnTo>
                  <a:lnTo>
                    <a:pt x="2495446" y="1498146"/>
                  </a:lnTo>
                  <a:lnTo>
                    <a:pt x="2564548" y="1491552"/>
                  </a:lnTo>
                  <a:lnTo>
                    <a:pt x="2625267" y="1486196"/>
                  </a:lnTo>
                  <a:lnTo>
                    <a:pt x="2665524" y="1483114"/>
                  </a:lnTo>
                  <a:lnTo>
                    <a:pt x="2857241" y="1470449"/>
                  </a:lnTo>
                  <a:lnTo>
                    <a:pt x="2910403" y="1466467"/>
                  </a:lnTo>
                  <a:lnTo>
                    <a:pt x="2964683" y="1461865"/>
                  </a:lnTo>
                  <a:lnTo>
                    <a:pt x="3019593" y="1456498"/>
                  </a:lnTo>
                  <a:lnTo>
                    <a:pt x="3074645" y="1450219"/>
                  </a:lnTo>
                  <a:lnTo>
                    <a:pt x="3129351" y="1442882"/>
                  </a:lnTo>
                  <a:lnTo>
                    <a:pt x="3183224" y="1434340"/>
                  </a:lnTo>
                  <a:lnTo>
                    <a:pt x="3235776" y="1424447"/>
                  </a:lnTo>
                  <a:lnTo>
                    <a:pt x="3286518" y="1413057"/>
                  </a:lnTo>
                  <a:lnTo>
                    <a:pt x="3334964" y="1400023"/>
                  </a:lnTo>
                  <a:lnTo>
                    <a:pt x="3380626" y="1385199"/>
                  </a:lnTo>
                  <a:lnTo>
                    <a:pt x="3423015" y="1368439"/>
                  </a:lnTo>
                  <a:lnTo>
                    <a:pt x="3461645" y="1349597"/>
                  </a:lnTo>
                  <a:lnTo>
                    <a:pt x="3496026" y="1328525"/>
                  </a:lnTo>
                  <a:lnTo>
                    <a:pt x="3550606" y="1278469"/>
                  </a:lnTo>
                  <a:lnTo>
                    <a:pt x="3592222" y="1213538"/>
                  </a:lnTo>
                  <a:lnTo>
                    <a:pt x="3608560" y="1175521"/>
                  </a:lnTo>
                  <a:lnTo>
                    <a:pt x="3622127" y="1133816"/>
                  </a:lnTo>
                  <a:lnTo>
                    <a:pt x="3633080" y="1088435"/>
                  </a:lnTo>
                  <a:lnTo>
                    <a:pt x="3641575" y="1039388"/>
                  </a:lnTo>
                  <a:lnTo>
                    <a:pt x="3647770" y="986686"/>
                  </a:lnTo>
                  <a:lnTo>
                    <a:pt x="3651820" y="930338"/>
                  </a:lnTo>
                  <a:lnTo>
                    <a:pt x="3653883" y="870356"/>
                  </a:lnTo>
                  <a:lnTo>
                    <a:pt x="3654115" y="806750"/>
                  </a:lnTo>
                  <a:lnTo>
                    <a:pt x="3653503" y="770647"/>
                  </a:lnTo>
                  <a:lnTo>
                    <a:pt x="3652208" y="732174"/>
                  </a:lnTo>
                  <a:lnTo>
                    <a:pt x="3650040" y="691740"/>
                  </a:lnTo>
                  <a:lnTo>
                    <a:pt x="3646811" y="649751"/>
                  </a:lnTo>
                  <a:lnTo>
                    <a:pt x="3642330" y="606615"/>
                  </a:lnTo>
                  <a:lnTo>
                    <a:pt x="3636406" y="562740"/>
                  </a:lnTo>
                  <a:lnTo>
                    <a:pt x="3628851" y="518533"/>
                  </a:lnTo>
                  <a:lnTo>
                    <a:pt x="3619473" y="474402"/>
                  </a:lnTo>
                  <a:lnTo>
                    <a:pt x="3608084" y="430753"/>
                  </a:lnTo>
                  <a:lnTo>
                    <a:pt x="3594492" y="387995"/>
                  </a:lnTo>
                  <a:lnTo>
                    <a:pt x="3578509" y="346536"/>
                  </a:lnTo>
                  <a:lnTo>
                    <a:pt x="3559943" y="306782"/>
                  </a:lnTo>
                  <a:lnTo>
                    <a:pt x="3538606" y="269141"/>
                  </a:lnTo>
                  <a:lnTo>
                    <a:pt x="3514307" y="234020"/>
                  </a:lnTo>
                  <a:lnTo>
                    <a:pt x="3486856" y="201828"/>
                  </a:lnTo>
                  <a:lnTo>
                    <a:pt x="3456063" y="172971"/>
                  </a:lnTo>
                  <a:lnTo>
                    <a:pt x="3421738" y="147857"/>
                  </a:lnTo>
                  <a:lnTo>
                    <a:pt x="3383691" y="126893"/>
                  </a:lnTo>
                  <a:lnTo>
                    <a:pt x="3341733" y="110488"/>
                  </a:lnTo>
                  <a:lnTo>
                    <a:pt x="3295673" y="99048"/>
                  </a:lnTo>
                  <a:lnTo>
                    <a:pt x="3245322" y="92982"/>
                  </a:lnTo>
                  <a:lnTo>
                    <a:pt x="3175361" y="89088"/>
                  </a:lnTo>
                  <a:lnTo>
                    <a:pt x="3090241" y="85047"/>
                  </a:lnTo>
                  <a:lnTo>
                    <a:pt x="2938993" y="78788"/>
                  </a:lnTo>
                  <a:lnTo>
                    <a:pt x="2704979" y="70265"/>
                  </a:lnTo>
                  <a:lnTo>
                    <a:pt x="1579266" y="34472"/>
                  </a:lnTo>
                  <a:lnTo>
                    <a:pt x="1502882" y="31500"/>
                  </a:lnTo>
                  <a:lnTo>
                    <a:pt x="1450714" y="28579"/>
                  </a:lnTo>
                  <a:lnTo>
                    <a:pt x="1238817" y="14708"/>
                  </a:lnTo>
                  <a:lnTo>
                    <a:pt x="1191763" y="11834"/>
                  </a:lnTo>
                  <a:lnTo>
                    <a:pt x="1143551" y="9104"/>
                  </a:lnTo>
                  <a:lnTo>
                    <a:pt x="1094352" y="6594"/>
                  </a:lnTo>
                  <a:lnTo>
                    <a:pt x="1044339" y="4379"/>
                  </a:lnTo>
                  <a:lnTo>
                    <a:pt x="993683" y="2537"/>
                  </a:lnTo>
                  <a:lnTo>
                    <a:pt x="942555" y="1142"/>
                  </a:lnTo>
                  <a:lnTo>
                    <a:pt x="891127" y="271"/>
                  </a:lnTo>
                  <a:lnTo>
                    <a:pt x="839571" y="0"/>
                  </a:lnTo>
                  <a:close/>
                </a:path>
              </a:pathLst>
            </a:custGeom>
            <a:solidFill>
              <a:srgbClr val="8B1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162155" y="5032627"/>
            <a:ext cx="2471420" cy="999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5715" algn="ctr">
              <a:lnSpc>
                <a:spcPct val="109300"/>
              </a:lnSpc>
              <a:spcBef>
                <a:spcPts val="90"/>
              </a:spcBef>
            </a:pP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Att</a:t>
            </a:r>
            <a:r>
              <a:rPr sz="1950" b="1" spc="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träna</a:t>
            </a:r>
            <a:r>
              <a:rPr sz="1950" b="1" spc="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under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mens</a:t>
            </a:r>
            <a:r>
              <a:rPr sz="195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är 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toppenbra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</a:t>
            </a:r>
            <a:r>
              <a:rPr sz="1950" b="1" spc="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allmänhet!</a:t>
            </a:r>
            <a:endParaRPr sz="1950" b="1" dirty="0">
              <a:latin typeface="Bw Modelica SS01" pitchFamily="2" charset="77"/>
              <a:cs typeface="Bw Modelica SS01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753781" y="943564"/>
            <a:ext cx="7523480" cy="4651375"/>
            <a:chOff x="4753781" y="943564"/>
            <a:chExt cx="7523480" cy="4651375"/>
          </a:xfrm>
        </p:grpSpPr>
        <p:sp>
          <p:nvSpPr>
            <p:cNvPr id="15" name="object 15"/>
            <p:cNvSpPr/>
            <p:nvPr/>
          </p:nvSpPr>
          <p:spPr>
            <a:xfrm>
              <a:off x="4753781" y="5203701"/>
              <a:ext cx="709930" cy="391160"/>
            </a:xfrm>
            <a:custGeom>
              <a:avLst/>
              <a:gdLst/>
              <a:ahLst/>
              <a:cxnLst/>
              <a:rect l="l" t="t" r="r" b="b"/>
              <a:pathLst>
                <a:path w="709929" h="391160">
                  <a:moveTo>
                    <a:pt x="126551" y="0"/>
                  </a:moveTo>
                  <a:lnTo>
                    <a:pt x="0" y="390982"/>
                  </a:lnTo>
                  <a:lnTo>
                    <a:pt x="709926" y="172643"/>
                  </a:lnTo>
                  <a:lnTo>
                    <a:pt x="126551" y="0"/>
                  </a:lnTo>
                  <a:close/>
                </a:path>
              </a:pathLst>
            </a:custGeom>
            <a:solidFill>
              <a:srgbClr val="8B1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717126" y="943564"/>
              <a:ext cx="3560445" cy="1575435"/>
            </a:xfrm>
            <a:custGeom>
              <a:avLst/>
              <a:gdLst/>
              <a:ahLst/>
              <a:cxnLst/>
              <a:rect l="l" t="t" r="r" b="b"/>
              <a:pathLst>
                <a:path w="3560445" h="1575435">
                  <a:moveTo>
                    <a:pt x="2761494" y="0"/>
                  </a:moveTo>
                  <a:lnTo>
                    <a:pt x="2709869" y="26"/>
                  </a:lnTo>
                  <a:lnTo>
                    <a:pt x="2658312" y="690"/>
                  </a:lnTo>
                  <a:lnTo>
                    <a:pt x="2607005" y="1912"/>
                  </a:lnTo>
                  <a:lnTo>
                    <a:pt x="2556129" y="3614"/>
                  </a:lnTo>
                  <a:lnTo>
                    <a:pt x="2505865" y="5715"/>
                  </a:lnTo>
                  <a:lnTo>
                    <a:pt x="2456396" y="8136"/>
                  </a:lnTo>
                  <a:lnTo>
                    <a:pt x="2407903" y="10799"/>
                  </a:lnTo>
                  <a:lnTo>
                    <a:pt x="2360567" y="13622"/>
                  </a:lnTo>
                  <a:lnTo>
                    <a:pt x="2147596" y="27382"/>
                  </a:lnTo>
                  <a:lnTo>
                    <a:pt x="2095228" y="30280"/>
                  </a:lnTo>
                  <a:lnTo>
                    <a:pt x="2017612" y="33247"/>
                  </a:lnTo>
                  <a:lnTo>
                    <a:pt x="944207" y="66912"/>
                  </a:lnTo>
                  <a:lnTo>
                    <a:pt x="707643" y="75362"/>
                  </a:lnTo>
                  <a:lnTo>
                    <a:pt x="554620" y="81573"/>
                  </a:lnTo>
                  <a:lnTo>
                    <a:pt x="468644" y="85583"/>
                  </a:lnTo>
                  <a:lnTo>
                    <a:pt x="398249" y="89442"/>
                  </a:lnTo>
                  <a:lnTo>
                    <a:pt x="346854" y="95715"/>
                  </a:lnTo>
                  <a:lnTo>
                    <a:pt x="300059" y="107669"/>
                  </a:lnTo>
                  <a:lnTo>
                    <a:pt x="257649" y="124851"/>
                  </a:lnTo>
                  <a:lnTo>
                    <a:pt x="219410" y="146806"/>
                  </a:lnTo>
                  <a:lnTo>
                    <a:pt x="185127" y="173080"/>
                  </a:lnTo>
                  <a:lnTo>
                    <a:pt x="154587" y="203218"/>
                  </a:lnTo>
                  <a:lnTo>
                    <a:pt x="127575" y="236768"/>
                  </a:lnTo>
                  <a:lnTo>
                    <a:pt x="103877" y="273274"/>
                  </a:lnTo>
                  <a:lnTo>
                    <a:pt x="83279" y="312282"/>
                  </a:lnTo>
                  <a:lnTo>
                    <a:pt x="65566" y="353338"/>
                  </a:lnTo>
                  <a:lnTo>
                    <a:pt x="50524" y="395989"/>
                  </a:lnTo>
                  <a:lnTo>
                    <a:pt x="37939" y="439779"/>
                  </a:lnTo>
                  <a:lnTo>
                    <a:pt x="27597" y="484256"/>
                  </a:lnTo>
                  <a:lnTo>
                    <a:pt x="19283" y="528964"/>
                  </a:lnTo>
                  <a:lnTo>
                    <a:pt x="12783" y="573450"/>
                  </a:lnTo>
                  <a:lnTo>
                    <a:pt x="7884" y="617259"/>
                  </a:lnTo>
                  <a:lnTo>
                    <a:pt x="4370" y="659937"/>
                  </a:lnTo>
                  <a:lnTo>
                    <a:pt x="2027" y="701030"/>
                  </a:lnTo>
                  <a:lnTo>
                    <a:pt x="642" y="740085"/>
                  </a:lnTo>
                  <a:lnTo>
                    <a:pt x="0" y="776646"/>
                  </a:lnTo>
                  <a:lnTo>
                    <a:pt x="334" y="843279"/>
                  </a:lnTo>
                  <a:lnTo>
                    <a:pt x="2807" y="905758"/>
                  </a:lnTo>
                  <a:lnTo>
                    <a:pt x="7616" y="964069"/>
                  </a:lnTo>
                  <a:lnTo>
                    <a:pt x="14961" y="1018201"/>
                  </a:lnTo>
                  <a:lnTo>
                    <a:pt x="25038" y="1068140"/>
                  </a:lnTo>
                  <a:lnTo>
                    <a:pt x="38047" y="1113873"/>
                  </a:lnTo>
                  <a:lnTo>
                    <a:pt x="54185" y="1155386"/>
                  </a:lnTo>
                  <a:lnTo>
                    <a:pt x="73652" y="1192668"/>
                  </a:lnTo>
                  <a:lnTo>
                    <a:pt x="96646" y="1225703"/>
                  </a:lnTo>
                  <a:lnTo>
                    <a:pt x="123364" y="1254481"/>
                  </a:lnTo>
                  <a:lnTo>
                    <a:pt x="154005" y="1278987"/>
                  </a:lnTo>
                  <a:lnTo>
                    <a:pt x="189604" y="1300400"/>
                  </a:lnTo>
                  <a:lnTo>
                    <a:pt x="229812" y="1319416"/>
                  </a:lnTo>
                  <a:lnTo>
                    <a:pt x="274063" y="1336203"/>
                  </a:lnTo>
                  <a:lnTo>
                    <a:pt x="321794" y="1350928"/>
                  </a:lnTo>
                  <a:lnTo>
                    <a:pt x="372441" y="1363758"/>
                  </a:lnTo>
                  <a:lnTo>
                    <a:pt x="425439" y="1374860"/>
                  </a:lnTo>
                  <a:lnTo>
                    <a:pt x="480225" y="1384402"/>
                  </a:lnTo>
                  <a:lnTo>
                    <a:pt x="536235" y="1392551"/>
                  </a:lnTo>
                  <a:lnTo>
                    <a:pt x="592905" y="1399473"/>
                  </a:lnTo>
                  <a:lnTo>
                    <a:pt x="649670" y="1405338"/>
                  </a:lnTo>
                  <a:lnTo>
                    <a:pt x="705966" y="1410310"/>
                  </a:lnTo>
                  <a:lnTo>
                    <a:pt x="761229" y="1414559"/>
                  </a:lnTo>
                  <a:lnTo>
                    <a:pt x="814896" y="1418251"/>
                  </a:lnTo>
                  <a:lnTo>
                    <a:pt x="960675" y="1427657"/>
                  </a:lnTo>
                  <a:lnTo>
                    <a:pt x="1002315" y="1430794"/>
                  </a:lnTo>
                  <a:lnTo>
                    <a:pt x="1062979" y="1436088"/>
                  </a:lnTo>
                  <a:lnTo>
                    <a:pt x="1132187" y="1442626"/>
                  </a:lnTo>
                  <a:lnTo>
                    <a:pt x="1633720" y="1493032"/>
                  </a:lnTo>
                  <a:lnTo>
                    <a:pt x="1796035" y="1508573"/>
                  </a:lnTo>
                  <a:lnTo>
                    <a:pt x="1907949" y="1518778"/>
                  </a:lnTo>
                  <a:lnTo>
                    <a:pt x="2021997" y="1528655"/>
                  </a:lnTo>
                  <a:lnTo>
                    <a:pt x="2137465" y="1538029"/>
                  </a:lnTo>
                  <a:lnTo>
                    <a:pt x="2253642" y="1546724"/>
                  </a:lnTo>
                  <a:lnTo>
                    <a:pt x="2311773" y="1550763"/>
                  </a:lnTo>
                  <a:lnTo>
                    <a:pt x="2369814" y="1554567"/>
                  </a:lnTo>
                  <a:lnTo>
                    <a:pt x="2427677" y="1558114"/>
                  </a:lnTo>
                  <a:lnTo>
                    <a:pt x="2485271" y="1561383"/>
                  </a:lnTo>
                  <a:lnTo>
                    <a:pt x="2542508" y="1564350"/>
                  </a:lnTo>
                  <a:lnTo>
                    <a:pt x="2599298" y="1566995"/>
                  </a:lnTo>
                  <a:lnTo>
                    <a:pt x="2655554" y="1569296"/>
                  </a:lnTo>
                  <a:lnTo>
                    <a:pt x="2711185" y="1571231"/>
                  </a:lnTo>
                  <a:lnTo>
                    <a:pt x="2766103" y="1572778"/>
                  </a:lnTo>
                  <a:lnTo>
                    <a:pt x="2820219" y="1573915"/>
                  </a:lnTo>
                  <a:lnTo>
                    <a:pt x="2873443" y="1574620"/>
                  </a:lnTo>
                  <a:lnTo>
                    <a:pt x="2925687" y="1574871"/>
                  </a:lnTo>
                  <a:lnTo>
                    <a:pt x="2976861" y="1574647"/>
                  </a:lnTo>
                  <a:lnTo>
                    <a:pt x="3026877" y="1573926"/>
                  </a:lnTo>
                  <a:lnTo>
                    <a:pt x="3075645" y="1572686"/>
                  </a:lnTo>
                  <a:lnTo>
                    <a:pt x="3123077" y="1570905"/>
                  </a:lnTo>
                  <a:lnTo>
                    <a:pt x="3182476" y="1558564"/>
                  </a:lnTo>
                  <a:lnTo>
                    <a:pt x="3238079" y="1528209"/>
                  </a:lnTo>
                  <a:lnTo>
                    <a:pt x="3289748" y="1481752"/>
                  </a:lnTo>
                  <a:lnTo>
                    <a:pt x="3337345" y="1421102"/>
                  </a:lnTo>
                  <a:lnTo>
                    <a:pt x="3359573" y="1386053"/>
                  </a:lnTo>
                  <a:lnTo>
                    <a:pt x="3380730" y="1348171"/>
                  </a:lnTo>
                  <a:lnTo>
                    <a:pt x="3400801" y="1307697"/>
                  </a:lnTo>
                  <a:lnTo>
                    <a:pt x="3419767" y="1264869"/>
                  </a:lnTo>
                  <a:lnTo>
                    <a:pt x="3437611" y="1219925"/>
                  </a:lnTo>
                  <a:lnTo>
                    <a:pt x="3454315" y="1173105"/>
                  </a:lnTo>
                  <a:lnTo>
                    <a:pt x="3469864" y="1124648"/>
                  </a:lnTo>
                  <a:lnTo>
                    <a:pt x="3484238" y="1074792"/>
                  </a:lnTo>
                  <a:lnTo>
                    <a:pt x="3497421" y="1023776"/>
                  </a:lnTo>
                  <a:lnTo>
                    <a:pt x="3509396" y="971839"/>
                  </a:lnTo>
                  <a:lnTo>
                    <a:pt x="3520145" y="919219"/>
                  </a:lnTo>
                  <a:lnTo>
                    <a:pt x="3529651" y="866156"/>
                  </a:lnTo>
                  <a:lnTo>
                    <a:pt x="3537897" y="812889"/>
                  </a:lnTo>
                  <a:lnTo>
                    <a:pt x="3544865" y="759655"/>
                  </a:lnTo>
                  <a:lnTo>
                    <a:pt x="3550538" y="706695"/>
                  </a:lnTo>
                  <a:lnTo>
                    <a:pt x="3554900" y="654246"/>
                  </a:lnTo>
                  <a:lnTo>
                    <a:pt x="3557931" y="602549"/>
                  </a:lnTo>
                  <a:lnTo>
                    <a:pt x="3559616" y="551840"/>
                  </a:lnTo>
                  <a:lnTo>
                    <a:pt x="3559936" y="502360"/>
                  </a:lnTo>
                  <a:lnTo>
                    <a:pt x="3558876" y="454347"/>
                  </a:lnTo>
                  <a:lnTo>
                    <a:pt x="3556416" y="408039"/>
                  </a:lnTo>
                  <a:lnTo>
                    <a:pt x="3552541" y="363677"/>
                  </a:lnTo>
                  <a:lnTo>
                    <a:pt x="3547232" y="321498"/>
                  </a:lnTo>
                  <a:lnTo>
                    <a:pt x="3528877" y="255694"/>
                  </a:lnTo>
                  <a:lnTo>
                    <a:pt x="3495552" y="199111"/>
                  </a:lnTo>
                  <a:lnTo>
                    <a:pt x="3448708" y="151114"/>
                  </a:lnTo>
                  <a:lnTo>
                    <a:pt x="3389797" y="111067"/>
                  </a:lnTo>
                  <a:lnTo>
                    <a:pt x="3320271" y="78336"/>
                  </a:lnTo>
                  <a:lnTo>
                    <a:pt x="3281980" y="64515"/>
                  </a:lnTo>
                  <a:lnTo>
                    <a:pt x="3241581" y="52285"/>
                  </a:lnTo>
                  <a:lnTo>
                    <a:pt x="3199253" y="41566"/>
                  </a:lnTo>
                  <a:lnTo>
                    <a:pt x="3155180" y="32279"/>
                  </a:lnTo>
                  <a:lnTo>
                    <a:pt x="3109541" y="24344"/>
                  </a:lnTo>
                  <a:lnTo>
                    <a:pt x="3062518" y="17682"/>
                  </a:lnTo>
                  <a:lnTo>
                    <a:pt x="3014294" y="12214"/>
                  </a:lnTo>
                  <a:lnTo>
                    <a:pt x="2965049" y="7861"/>
                  </a:lnTo>
                  <a:lnTo>
                    <a:pt x="2914965" y="4542"/>
                  </a:lnTo>
                  <a:lnTo>
                    <a:pt x="2864224" y="2178"/>
                  </a:lnTo>
                  <a:lnTo>
                    <a:pt x="2813006" y="690"/>
                  </a:lnTo>
                  <a:lnTo>
                    <a:pt x="2761494" y="0"/>
                  </a:lnTo>
                  <a:close/>
                </a:path>
              </a:pathLst>
            </a:custGeom>
            <a:solidFill>
              <a:srgbClr val="D0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9259297" y="1175309"/>
            <a:ext cx="2467610" cy="999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68630">
              <a:lnSpc>
                <a:spcPct val="109300"/>
              </a:lnSpc>
              <a:spcBef>
                <a:spcPts val="90"/>
              </a:spcBef>
            </a:pPr>
            <a:r>
              <a:rPr sz="19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sz="1950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är</a:t>
            </a:r>
            <a:r>
              <a:rPr sz="1950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inget </a:t>
            </a:r>
            <a:r>
              <a:rPr sz="19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farligt</a:t>
            </a:r>
            <a:r>
              <a:rPr sz="1950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att</a:t>
            </a:r>
            <a:r>
              <a:rPr sz="1950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bada</a:t>
            </a:r>
            <a:r>
              <a:rPr sz="1950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när</a:t>
            </a:r>
            <a:endParaRPr sz="1950" dirty="0">
              <a:latin typeface="Bw Modelica SS01" pitchFamily="2" charset="77"/>
              <a:cs typeface="Bw Modelica SS01"/>
            </a:endParaRPr>
          </a:p>
          <a:p>
            <a:pPr marL="406400">
              <a:lnSpc>
                <a:spcPct val="100000"/>
              </a:lnSpc>
              <a:spcBef>
                <a:spcPts val="219"/>
              </a:spcBef>
            </a:pPr>
            <a:r>
              <a:rPr sz="19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</a:t>
            </a:r>
            <a:r>
              <a:rPr sz="1950" spc="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har</a:t>
            </a:r>
            <a:r>
              <a:rPr sz="1950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mens.</a:t>
            </a:r>
            <a:endParaRPr sz="1950" dirty="0">
              <a:latin typeface="Bw Modelica SS01" pitchFamily="2" charset="77"/>
              <a:cs typeface="Bw Modelica SS01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470574" y="1610514"/>
            <a:ext cx="7015480" cy="2103120"/>
            <a:chOff x="10470574" y="1610514"/>
            <a:chExt cx="7015480" cy="2103120"/>
          </a:xfrm>
        </p:grpSpPr>
        <p:sp>
          <p:nvSpPr>
            <p:cNvPr id="19" name="object 19"/>
            <p:cNvSpPr/>
            <p:nvPr/>
          </p:nvSpPr>
          <p:spPr>
            <a:xfrm>
              <a:off x="10470574" y="2201357"/>
              <a:ext cx="498475" cy="601980"/>
            </a:xfrm>
            <a:custGeom>
              <a:avLst/>
              <a:gdLst/>
              <a:ahLst/>
              <a:cxnLst/>
              <a:rect l="l" t="t" r="r" b="b"/>
              <a:pathLst>
                <a:path w="498475" h="601980">
                  <a:moveTo>
                    <a:pt x="90081" y="0"/>
                  </a:moveTo>
                  <a:lnTo>
                    <a:pt x="0" y="601678"/>
                  </a:lnTo>
                  <a:lnTo>
                    <a:pt x="497911" y="50542"/>
                  </a:lnTo>
                  <a:lnTo>
                    <a:pt x="90081" y="0"/>
                  </a:lnTo>
                  <a:close/>
                </a:path>
              </a:pathLst>
            </a:custGeom>
            <a:solidFill>
              <a:srgbClr val="D0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597993" y="1610518"/>
              <a:ext cx="4887595" cy="2103120"/>
            </a:xfrm>
            <a:custGeom>
              <a:avLst/>
              <a:gdLst/>
              <a:ahLst/>
              <a:cxnLst/>
              <a:rect l="l" t="t" r="r" b="b"/>
              <a:pathLst>
                <a:path w="4887594" h="2103120">
                  <a:moveTo>
                    <a:pt x="4887544" y="597750"/>
                  </a:moveTo>
                  <a:lnTo>
                    <a:pt x="4886617" y="551243"/>
                  </a:lnTo>
                  <a:lnTo>
                    <a:pt x="4884420" y="506031"/>
                  </a:lnTo>
                  <a:lnTo>
                    <a:pt x="4880940" y="462254"/>
                  </a:lnTo>
                  <a:lnTo>
                    <a:pt x="4876165" y="420077"/>
                  </a:lnTo>
                  <a:lnTo>
                    <a:pt x="4870069" y="379653"/>
                  </a:lnTo>
                  <a:lnTo>
                    <a:pt x="4852682" y="319138"/>
                  </a:lnTo>
                  <a:lnTo>
                    <a:pt x="4822964" y="265112"/>
                  </a:lnTo>
                  <a:lnTo>
                    <a:pt x="4781804" y="217246"/>
                  </a:lnTo>
                  <a:lnTo>
                    <a:pt x="4730115" y="175196"/>
                  </a:lnTo>
                  <a:lnTo>
                    <a:pt x="4668774" y="138620"/>
                  </a:lnTo>
                  <a:lnTo>
                    <a:pt x="4598682" y="107188"/>
                  </a:lnTo>
                  <a:lnTo>
                    <a:pt x="4560633" y="93294"/>
                  </a:lnTo>
                  <a:lnTo>
                    <a:pt x="4520730" y="80556"/>
                  </a:lnTo>
                  <a:lnTo>
                    <a:pt x="4479099" y="68948"/>
                  </a:lnTo>
                  <a:lnTo>
                    <a:pt x="4435830" y="58407"/>
                  </a:lnTo>
                  <a:lnTo>
                    <a:pt x="4391050" y="48895"/>
                  </a:lnTo>
                  <a:lnTo>
                    <a:pt x="4344873" y="40373"/>
                  </a:lnTo>
                  <a:lnTo>
                    <a:pt x="4297388" y="32804"/>
                  </a:lnTo>
                  <a:lnTo>
                    <a:pt x="4248734" y="26136"/>
                  </a:lnTo>
                  <a:lnTo>
                    <a:pt x="4199013" y="20345"/>
                  </a:lnTo>
                  <a:lnTo>
                    <a:pt x="4148340" y="15367"/>
                  </a:lnTo>
                  <a:lnTo>
                    <a:pt x="4096816" y="11163"/>
                  </a:lnTo>
                  <a:lnTo>
                    <a:pt x="4044556" y="7708"/>
                  </a:lnTo>
                  <a:lnTo>
                    <a:pt x="3991686" y="4940"/>
                  </a:lnTo>
                  <a:lnTo>
                    <a:pt x="3938308" y="2832"/>
                  </a:lnTo>
                  <a:lnTo>
                    <a:pt x="3884523" y="1333"/>
                  </a:lnTo>
                  <a:lnTo>
                    <a:pt x="3830459" y="406"/>
                  </a:lnTo>
                  <a:lnTo>
                    <a:pt x="3776230" y="0"/>
                  </a:lnTo>
                  <a:lnTo>
                    <a:pt x="3721938" y="88"/>
                  </a:lnTo>
                  <a:lnTo>
                    <a:pt x="3667696" y="609"/>
                  </a:lnTo>
                  <a:lnTo>
                    <a:pt x="3613620" y="1536"/>
                  </a:lnTo>
                  <a:lnTo>
                    <a:pt x="3559822" y="2819"/>
                  </a:lnTo>
                  <a:lnTo>
                    <a:pt x="3506406" y="4432"/>
                  </a:lnTo>
                  <a:lnTo>
                    <a:pt x="3453485" y="6299"/>
                  </a:lnTo>
                  <a:lnTo>
                    <a:pt x="3401187" y="8407"/>
                  </a:lnTo>
                  <a:lnTo>
                    <a:pt x="3349612" y="10706"/>
                  </a:lnTo>
                  <a:lnTo>
                    <a:pt x="3249066" y="15709"/>
                  </a:lnTo>
                  <a:lnTo>
                    <a:pt x="2936443" y="33020"/>
                  </a:lnTo>
                  <a:lnTo>
                    <a:pt x="2882950" y="35560"/>
                  </a:lnTo>
                  <a:lnTo>
                    <a:pt x="2783471" y="38912"/>
                  </a:lnTo>
                  <a:lnTo>
                    <a:pt x="1303782" y="78854"/>
                  </a:lnTo>
                  <a:lnTo>
                    <a:pt x="945451" y="89903"/>
                  </a:lnTo>
                  <a:lnTo>
                    <a:pt x="742238" y="97116"/>
                  </a:lnTo>
                  <a:lnTo>
                    <a:pt x="616013" y="102323"/>
                  </a:lnTo>
                  <a:lnTo>
                    <a:pt x="546773" y="105676"/>
                  </a:lnTo>
                  <a:lnTo>
                    <a:pt x="489813" y="111048"/>
                  </a:lnTo>
                  <a:lnTo>
                    <a:pt x="436930" y="120777"/>
                  </a:lnTo>
                  <a:lnTo>
                    <a:pt x="387972" y="134594"/>
                  </a:lnTo>
                  <a:lnTo>
                    <a:pt x="342785" y="152234"/>
                  </a:lnTo>
                  <a:lnTo>
                    <a:pt x="301244" y="173393"/>
                  </a:lnTo>
                  <a:lnTo>
                    <a:pt x="263169" y="197827"/>
                  </a:lnTo>
                  <a:lnTo>
                    <a:pt x="228422" y="225259"/>
                  </a:lnTo>
                  <a:lnTo>
                    <a:pt x="196837" y="255397"/>
                  </a:lnTo>
                  <a:lnTo>
                    <a:pt x="168300" y="287972"/>
                  </a:lnTo>
                  <a:lnTo>
                    <a:pt x="142621" y="322719"/>
                  </a:lnTo>
                  <a:lnTo>
                    <a:pt x="119672" y="359346"/>
                  </a:lnTo>
                  <a:lnTo>
                    <a:pt x="99288" y="397598"/>
                  </a:lnTo>
                  <a:lnTo>
                    <a:pt x="81343" y="437197"/>
                  </a:lnTo>
                  <a:lnTo>
                    <a:pt x="65659" y="477850"/>
                  </a:lnTo>
                  <a:lnTo>
                    <a:pt x="52095" y="519303"/>
                  </a:lnTo>
                  <a:lnTo>
                    <a:pt x="40500" y="561276"/>
                  </a:lnTo>
                  <a:lnTo>
                    <a:pt x="30734" y="603491"/>
                  </a:lnTo>
                  <a:lnTo>
                    <a:pt x="22631" y="645668"/>
                  </a:lnTo>
                  <a:lnTo>
                    <a:pt x="16040" y="687552"/>
                  </a:lnTo>
                  <a:lnTo>
                    <a:pt x="10833" y="728853"/>
                  </a:lnTo>
                  <a:lnTo>
                    <a:pt x="6832" y="769289"/>
                  </a:lnTo>
                  <a:lnTo>
                    <a:pt x="3898" y="808609"/>
                  </a:lnTo>
                  <a:lnTo>
                    <a:pt x="635" y="882764"/>
                  </a:lnTo>
                  <a:lnTo>
                    <a:pt x="0" y="917041"/>
                  </a:lnTo>
                  <a:lnTo>
                    <a:pt x="127" y="979271"/>
                  </a:lnTo>
                  <a:lnTo>
                    <a:pt x="2019" y="1038466"/>
                  </a:lnTo>
                  <a:lnTo>
                    <a:pt x="5829" y="1094638"/>
                  </a:lnTo>
                  <a:lnTo>
                    <a:pt x="11684" y="1147762"/>
                  </a:lnTo>
                  <a:lnTo>
                    <a:pt x="19697" y="1197838"/>
                  </a:lnTo>
                  <a:lnTo>
                    <a:pt x="30022" y="1244866"/>
                  </a:lnTo>
                  <a:lnTo>
                    <a:pt x="42786" y="1288834"/>
                  </a:lnTo>
                  <a:lnTo>
                    <a:pt x="58115" y="1329715"/>
                  </a:lnTo>
                  <a:lnTo>
                    <a:pt x="76149" y="1367536"/>
                  </a:lnTo>
                  <a:lnTo>
                    <a:pt x="97015" y="1402257"/>
                  </a:lnTo>
                  <a:lnTo>
                    <a:pt x="120840" y="1433893"/>
                  </a:lnTo>
                  <a:lnTo>
                    <a:pt x="147777" y="1462430"/>
                  </a:lnTo>
                  <a:lnTo>
                    <a:pt x="177927" y="1487868"/>
                  </a:lnTo>
                  <a:lnTo>
                    <a:pt x="211442" y="1510169"/>
                  </a:lnTo>
                  <a:lnTo>
                    <a:pt x="245376" y="1528381"/>
                  </a:lnTo>
                  <a:lnTo>
                    <a:pt x="282600" y="1545145"/>
                  </a:lnTo>
                  <a:lnTo>
                    <a:pt x="322821" y="1560525"/>
                  </a:lnTo>
                  <a:lnTo>
                    <a:pt x="365798" y="1574596"/>
                  </a:lnTo>
                  <a:lnTo>
                    <a:pt x="411226" y="1587436"/>
                  </a:lnTo>
                  <a:lnTo>
                    <a:pt x="458838" y="1599095"/>
                  </a:lnTo>
                  <a:lnTo>
                    <a:pt x="508368" y="1609674"/>
                  </a:lnTo>
                  <a:lnTo>
                    <a:pt x="559536" y="1619211"/>
                  </a:lnTo>
                  <a:lnTo>
                    <a:pt x="612063" y="1627797"/>
                  </a:lnTo>
                  <a:lnTo>
                    <a:pt x="665670" y="1635493"/>
                  </a:lnTo>
                  <a:lnTo>
                    <a:pt x="720102" y="1642376"/>
                  </a:lnTo>
                  <a:lnTo>
                    <a:pt x="775055" y="1648510"/>
                  </a:lnTo>
                  <a:lnTo>
                    <a:pt x="830275" y="1653959"/>
                  </a:lnTo>
                  <a:lnTo>
                    <a:pt x="885469" y="1658810"/>
                  </a:lnTo>
                  <a:lnTo>
                    <a:pt x="940384" y="1663128"/>
                  </a:lnTo>
                  <a:lnTo>
                    <a:pt x="994727" y="1666976"/>
                  </a:lnTo>
                  <a:lnTo>
                    <a:pt x="1048232" y="1670431"/>
                  </a:lnTo>
                  <a:lnTo>
                    <a:pt x="1100620" y="1673555"/>
                  </a:lnTo>
                  <a:lnTo>
                    <a:pt x="1248333" y="1681670"/>
                  </a:lnTo>
                  <a:lnTo>
                    <a:pt x="1336192" y="1686750"/>
                  </a:lnTo>
                  <a:lnTo>
                    <a:pt x="1376095" y="1689392"/>
                  </a:lnTo>
                  <a:lnTo>
                    <a:pt x="1435201" y="1693760"/>
                  </a:lnTo>
                  <a:lnTo>
                    <a:pt x="1535531" y="1701800"/>
                  </a:lnTo>
                  <a:lnTo>
                    <a:pt x="2293391" y="1767065"/>
                  </a:lnTo>
                  <a:lnTo>
                    <a:pt x="2243112" y="2102916"/>
                  </a:lnTo>
                  <a:lnTo>
                    <a:pt x="2529179" y="1786280"/>
                  </a:lnTo>
                  <a:lnTo>
                    <a:pt x="2697454" y="1799183"/>
                  </a:lnTo>
                  <a:lnTo>
                    <a:pt x="2868803" y="1811515"/>
                  </a:lnTo>
                  <a:lnTo>
                    <a:pt x="2984017" y="1819300"/>
                  </a:lnTo>
                  <a:lnTo>
                    <a:pt x="3099574" y="1826615"/>
                  </a:lnTo>
                  <a:lnTo>
                    <a:pt x="3215119" y="1833410"/>
                  </a:lnTo>
                  <a:lnTo>
                    <a:pt x="3330270" y="1839595"/>
                  </a:lnTo>
                  <a:lnTo>
                    <a:pt x="3444659" y="1845081"/>
                  </a:lnTo>
                  <a:lnTo>
                    <a:pt x="3557917" y="1849818"/>
                  </a:lnTo>
                  <a:lnTo>
                    <a:pt x="3669665" y="1853692"/>
                  </a:lnTo>
                  <a:lnTo>
                    <a:pt x="3724859" y="1855292"/>
                  </a:lnTo>
                  <a:lnTo>
                    <a:pt x="3779532" y="1856651"/>
                  </a:lnTo>
                  <a:lnTo>
                    <a:pt x="3833647" y="1857756"/>
                  </a:lnTo>
                  <a:lnTo>
                    <a:pt x="3887165" y="1858606"/>
                  </a:lnTo>
                  <a:lnTo>
                    <a:pt x="3940010" y="1859191"/>
                  </a:lnTo>
                  <a:lnTo>
                    <a:pt x="3992168" y="1859483"/>
                  </a:lnTo>
                  <a:lnTo>
                    <a:pt x="4043565" y="1859495"/>
                  </a:lnTo>
                  <a:lnTo>
                    <a:pt x="4094175" y="1859203"/>
                  </a:lnTo>
                  <a:lnTo>
                    <a:pt x="4143946" y="1858594"/>
                  </a:lnTo>
                  <a:lnTo>
                    <a:pt x="4192828" y="1857679"/>
                  </a:lnTo>
                  <a:lnTo>
                    <a:pt x="4240771" y="1856435"/>
                  </a:lnTo>
                  <a:lnTo>
                    <a:pt x="4287736" y="1854847"/>
                  </a:lnTo>
                  <a:lnTo>
                    <a:pt x="4354652" y="1844624"/>
                  </a:lnTo>
                  <a:lnTo>
                    <a:pt x="4418114" y="1819960"/>
                  </a:lnTo>
                  <a:lnTo>
                    <a:pt x="4478032" y="1782102"/>
                  </a:lnTo>
                  <a:lnTo>
                    <a:pt x="4534306" y="1732267"/>
                  </a:lnTo>
                  <a:lnTo>
                    <a:pt x="4561040" y="1703235"/>
                  </a:lnTo>
                  <a:lnTo>
                    <a:pt x="4586821" y="1671662"/>
                  </a:lnTo>
                  <a:lnTo>
                    <a:pt x="4611636" y="1637715"/>
                  </a:lnTo>
                  <a:lnTo>
                    <a:pt x="4635474" y="1601533"/>
                  </a:lnTo>
                  <a:lnTo>
                    <a:pt x="4658322" y="1563281"/>
                  </a:lnTo>
                  <a:lnTo>
                    <a:pt x="4680178" y="1523098"/>
                  </a:lnTo>
                  <a:lnTo>
                    <a:pt x="4701006" y="1481150"/>
                  </a:lnTo>
                  <a:lnTo>
                    <a:pt x="4720806" y="1437576"/>
                  </a:lnTo>
                  <a:lnTo>
                    <a:pt x="4739564" y="1392542"/>
                  </a:lnTo>
                  <a:lnTo>
                    <a:pt x="4757267" y="1346200"/>
                  </a:lnTo>
                  <a:lnTo>
                    <a:pt x="4773917" y="1298689"/>
                  </a:lnTo>
                  <a:lnTo>
                    <a:pt x="4789475" y="1250188"/>
                  </a:lnTo>
                  <a:lnTo>
                    <a:pt x="4803940" y="1200823"/>
                  </a:lnTo>
                  <a:lnTo>
                    <a:pt x="4817288" y="1150759"/>
                  </a:lnTo>
                  <a:lnTo>
                    <a:pt x="4829530" y="1100162"/>
                  </a:lnTo>
                  <a:lnTo>
                    <a:pt x="4840643" y="1049159"/>
                  </a:lnTo>
                  <a:lnTo>
                    <a:pt x="4850600" y="997927"/>
                  </a:lnTo>
                  <a:lnTo>
                    <a:pt x="4859401" y="946594"/>
                  </a:lnTo>
                  <a:lnTo>
                    <a:pt x="4867046" y="895337"/>
                  </a:lnTo>
                  <a:lnTo>
                    <a:pt x="4873498" y="844296"/>
                  </a:lnTo>
                  <a:lnTo>
                    <a:pt x="4878743" y="793635"/>
                  </a:lnTo>
                  <a:lnTo>
                    <a:pt x="4882794" y="743496"/>
                  </a:lnTo>
                  <a:lnTo>
                    <a:pt x="4885614" y="694029"/>
                  </a:lnTo>
                  <a:lnTo>
                    <a:pt x="4887201" y="645401"/>
                  </a:lnTo>
                  <a:lnTo>
                    <a:pt x="4887544" y="597750"/>
                  </a:lnTo>
                  <a:close/>
                </a:path>
              </a:pathLst>
            </a:custGeom>
            <a:solidFill>
              <a:srgbClr val="8B18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3017579" y="1947953"/>
            <a:ext cx="3971290" cy="999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2540" algn="ctr">
              <a:lnSpc>
                <a:spcPct val="109300"/>
              </a:lnSpc>
              <a:spcBef>
                <a:spcPts val="90"/>
              </a:spcBef>
            </a:pP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Finnar</a:t>
            </a:r>
            <a:r>
              <a:rPr sz="1950" b="1" spc="-10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har</a:t>
            </a:r>
            <a:r>
              <a:rPr sz="1950" b="1" spc="-10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ingenting</a:t>
            </a:r>
            <a:r>
              <a:rPr sz="1950" b="1" spc="-6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med</a:t>
            </a:r>
            <a:r>
              <a:rPr sz="1950" b="1" spc="-6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oren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hy</a:t>
            </a:r>
            <a:r>
              <a:rPr sz="195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att</a:t>
            </a:r>
            <a:r>
              <a:rPr sz="195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göra.</a:t>
            </a:r>
            <a:r>
              <a:rPr sz="1950" b="1" spc="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Den</a:t>
            </a:r>
            <a:r>
              <a:rPr sz="195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svarta</a:t>
            </a:r>
            <a:r>
              <a:rPr sz="1950" b="1" spc="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pricken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</a:t>
            </a:r>
            <a:r>
              <a:rPr sz="1950" b="1" spc="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en</a:t>
            </a:r>
            <a:r>
              <a:rPr sz="1950" b="1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pormask</a:t>
            </a:r>
            <a:r>
              <a:rPr sz="1950" b="1" spc="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är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inte</a:t>
            </a:r>
            <a:r>
              <a:rPr sz="1950" b="1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smuts.</a:t>
            </a:r>
            <a:endParaRPr sz="19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5384747" y="3935037"/>
            <a:ext cx="3350895" cy="2103120"/>
          </a:xfrm>
          <a:custGeom>
            <a:avLst/>
            <a:gdLst/>
            <a:ahLst/>
            <a:cxnLst/>
            <a:rect l="l" t="t" r="r" b="b"/>
            <a:pathLst>
              <a:path w="3350894" h="2103120">
                <a:moveTo>
                  <a:pt x="2580546" y="0"/>
                </a:moveTo>
                <a:lnTo>
                  <a:pt x="2533276" y="348"/>
                </a:lnTo>
                <a:lnTo>
                  <a:pt x="2486124" y="1468"/>
                </a:lnTo>
                <a:lnTo>
                  <a:pt x="2439248" y="3261"/>
                </a:lnTo>
                <a:lnTo>
                  <a:pt x="2392803" y="5630"/>
                </a:lnTo>
                <a:lnTo>
                  <a:pt x="2346948" y="8477"/>
                </a:lnTo>
                <a:lnTo>
                  <a:pt x="2301840" y="11704"/>
                </a:lnTo>
                <a:lnTo>
                  <a:pt x="2257636" y="15214"/>
                </a:lnTo>
                <a:lnTo>
                  <a:pt x="2214494" y="18908"/>
                </a:lnTo>
                <a:lnTo>
                  <a:pt x="2020214" y="36741"/>
                </a:lnTo>
                <a:lnTo>
                  <a:pt x="1986745" y="39495"/>
                </a:lnTo>
                <a:lnTo>
                  <a:pt x="1949294" y="41866"/>
                </a:lnTo>
                <a:lnTo>
                  <a:pt x="1854840" y="46599"/>
                </a:lnTo>
                <a:lnTo>
                  <a:pt x="1057428" y="81554"/>
                </a:lnTo>
                <a:lnTo>
                  <a:pt x="805533" y="93501"/>
                </a:lnTo>
                <a:lnTo>
                  <a:pt x="634043" y="102468"/>
                </a:lnTo>
                <a:lnTo>
                  <a:pt x="533007" y="108335"/>
                </a:lnTo>
                <a:lnTo>
                  <a:pt x="445707" y="114041"/>
                </a:lnTo>
                <a:lnTo>
                  <a:pt x="374805" y="119524"/>
                </a:lnTo>
                <a:lnTo>
                  <a:pt x="334191" y="125961"/>
                </a:lnTo>
                <a:lnTo>
                  <a:pt x="296606" y="137736"/>
                </a:lnTo>
                <a:lnTo>
                  <a:pt x="261934" y="154498"/>
                </a:lnTo>
                <a:lnTo>
                  <a:pt x="230058" y="175896"/>
                </a:lnTo>
                <a:lnTo>
                  <a:pt x="200862" y="201580"/>
                </a:lnTo>
                <a:lnTo>
                  <a:pt x="174228" y="231199"/>
                </a:lnTo>
                <a:lnTo>
                  <a:pt x="150040" y="264401"/>
                </a:lnTo>
                <a:lnTo>
                  <a:pt x="128181" y="300836"/>
                </a:lnTo>
                <a:lnTo>
                  <a:pt x="108535" y="340153"/>
                </a:lnTo>
                <a:lnTo>
                  <a:pt x="90984" y="382001"/>
                </a:lnTo>
                <a:lnTo>
                  <a:pt x="75413" y="426028"/>
                </a:lnTo>
                <a:lnTo>
                  <a:pt x="61704" y="471885"/>
                </a:lnTo>
                <a:lnTo>
                  <a:pt x="49742" y="519220"/>
                </a:lnTo>
                <a:lnTo>
                  <a:pt x="39408" y="567682"/>
                </a:lnTo>
                <a:lnTo>
                  <a:pt x="30586" y="616921"/>
                </a:lnTo>
                <a:lnTo>
                  <a:pt x="23161" y="666585"/>
                </a:lnTo>
                <a:lnTo>
                  <a:pt x="17014" y="716323"/>
                </a:lnTo>
                <a:lnTo>
                  <a:pt x="12030" y="765785"/>
                </a:lnTo>
                <a:lnTo>
                  <a:pt x="8091" y="814619"/>
                </a:lnTo>
                <a:lnTo>
                  <a:pt x="5082" y="862475"/>
                </a:lnTo>
                <a:lnTo>
                  <a:pt x="2884" y="909002"/>
                </a:lnTo>
                <a:lnTo>
                  <a:pt x="1383" y="953849"/>
                </a:lnTo>
                <a:lnTo>
                  <a:pt x="460" y="996665"/>
                </a:lnTo>
                <a:lnTo>
                  <a:pt x="0" y="1037098"/>
                </a:lnTo>
                <a:lnTo>
                  <a:pt x="83" y="1107471"/>
                </a:lnTo>
                <a:lnTo>
                  <a:pt x="1384" y="1174422"/>
                </a:lnTo>
                <a:lnTo>
                  <a:pt x="3993" y="1237943"/>
                </a:lnTo>
                <a:lnTo>
                  <a:pt x="8002" y="1298024"/>
                </a:lnTo>
                <a:lnTo>
                  <a:pt x="13500" y="1354659"/>
                </a:lnTo>
                <a:lnTo>
                  <a:pt x="20579" y="1407838"/>
                </a:lnTo>
                <a:lnTo>
                  <a:pt x="29327" y="1457553"/>
                </a:lnTo>
                <a:lnTo>
                  <a:pt x="39837" y="1503795"/>
                </a:lnTo>
                <a:lnTo>
                  <a:pt x="52197" y="1546557"/>
                </a:lnTo>
                <a:lnTo>
                  <a:pt x="66500" y="1585829"/>
                </a:lnTo>
                <a:lnTo>
                  <a:pt x="82835" y="1621603"/>
                </a:lnTo>
                <a:lnTo>
                  <a:pt x="121963" y="1682623"/>
                </a:lnTo>
                <a:lnTo>
                  <a:pt x="178442" y="1736444"/>
                </a:lnTo>
                <a:lnTo>
                  <a:pt x="216283" y="1761834"/>
                </a:lnTo>
                <a:lnTo>
                  <a:pt x="257930" y="1784249"/>
                </a:lnTo>
                <a:lnTo>
                  <a:pt x="302852" y="1803910"/>
                </a:lnTo>
                <a:lnTo>
                  <a:pt x="350518" y="1821040"/>
                </a:lnTo>
                <a:lnTo>
                  <a:pt x="400396" y="1835865"/>
                </a:lnTo>
                <a:lnTo>
                  <a:pt x="451957" y="1848605"/>
                </a:lnTo>
                <a:lnTo>
                  <a:pt x="504670" y="1859486"/>
                </a:lnTo>
                <a:lnTo>
                  <a:pt x="558003" y="1868730"/>
                </a:lnTo>
                <a:lnTo>
                  <a:pt x="611426" y="1876560"/>
                </a:lnTo>
                <a:lnTo>
                  <a:pt x="664408" y="1883200"/>
                </a:lnTo>
                <a:lnTo>
                  <a:pt x="716418" y="1888873"/>
                </a:lnTo>
                <a:lnTo>
                  <a:pt x="766926" y="1893802"/>
                </a:lnTo>
                <a:lnTo>
                  <a:pt x="861309" y="1902323"/>
                </a:lnTo>
                <a:lnTo>
                  <a:pt x="904123" y="1906361"/>
                </a:lnTo>
                <a:lnTo>
                  <a:pt x="943311" y="1910548"/>
                </a:lnTo>
                <a:lnTo>
                  <a:pt x="1036917" y="1922449"/>
                </a:lnTo>
                <a:lnTo>
                  <a:pt x="1110033" y="1932545"/>
                </a:lnTo>
                <a:lnTo>
                  <a:pt x="1421197" y="1977247"/>
                </a:lnTo>
                <a:lnTo>
                  <a:pt x="1575047" y="1998838"/>
                </a:lnTo>
                <a:lnTo>
                  <a:pt x="1682506" y="2013368"/>
                </a:lnTo>
                <a:lnTo>
                  <a:pt x="1792972" y="2027691"/>
                </a:lnTo>
                <a:lnTo>
                  <a:pt x="1905669" y="2041538"/>
                </a:lnTo>
                <a:lnTo>
                  <a:pt x="1962612" y="2048198"/>
                </a:lnTo>
                <a:lnTo>
                  <a:pt x="2019822" y="2054637"/>
                </a:lnTo>
                <a:lnTo>
                  <a:pt x="2077202" y="2060822"/>
                </a:lnTo>
                <a:lnTo>
                  <a:pt x="2134655" y="2066719"/>
                </a:lnTo>
                <a:lnTo>
                  <a:pt x="2192083" y="2072295"/>
                </a:lnTo>
                <a:lnTo>
                  <a:pt x="2249391" y="2077514"/>
                </a:lnTo>
                <a:lnTo>
                  <a:pt x="2306480" y="2082345"/>
                </a:lnTo>
                <a:lnTo>
                  <a:pt x="2363254" y="2086752"/>
                </a:lnTo>
                <a:lnTo>
                  <a:pt x="2419617" y="2090702"/>
                </a:lnTo>
                <a:lnTo>
                  <a:pt x="2475470" y="2094161"/>
                </a:lnTo>
                <a:lnTo>
                  <a:pt x="2530716" y="2097096"/>
                </a:lnTo>
                <a:lnTo>
                  <a:pt x="2585260" y="2099473"/>
                </a:lnTo>
                <a:lnTo>
                  <a:pt x="2639004" y="2101258"/>
                </a:lnTo>
                <a:lnTo>
                  <a:pt x="2691850" y="2102417"/>
                </a:lnTo>
                <a:lnTo>
                  <a:pt x="2743702" y="2102916"/>
                </a:lnTo>
                <a:lnTo>
                  <a:pt x="2794463" y="2102722"/>
                </a:lnTo>
                <a:lnTo>
                  <a:pt x="2844036" y="2101801"/>
                </a:lnTo>
                <a:lnTo>
                  <a:pt x="2892324" y="2100119"/>
                </a:lnTo>
                <a:lnTo>
                  <a:pt x="2939229" y="2097642"/>
                </a:lnTo>
                <a:lnTo>
                  <a:pt x="2983950" y="2086587"/>
                </a:lnTo>
                <a:lnTo>
                  <a:pt x="3026431" y="2060005"/>
                </a:lnTo>
                <a:lnTo>
                  <a:pt x="3066606" y="2019177"/>
                </a:lnTo>
                <a:lnTo>
                  <a:pt x="3104410" y="1965384"/>
                </a:lnTo>
                <a:lnTo>
                  <a:pt x="3139779" y="1899907"/>
                </a:lnTo>
                <a:lnTo>
                  <a:pt x="3156529" y="1863187"/>
                </a:lnTo>
                <a:lnTo>
                  <a:pt x="3172645" y="1824027"/>
                </a:lnTo>
                <a:lnTo>
                  <a:pt x="3188120" y="1782587"/>
                </a:lnTo>
                <a:lnTo>
                  <a:pt x="3202944" y="1739026"/>
                </a:lnTo>
                <a:lnTo>
                  <a:pt x="3217111" y="1693505"/>
                </a:lnTo>
                <a:lnTo>
                  <a:pt x="3230611" y="1646185"/>
                </a:lnTo>
                <a:lnTo>
                  <a:pt x="3243437" y="1597224"/>
                </a:lnTo>
                <a:lnTo>
                  <a:pt x="3255580" y="1546784"/>
                </a:lnTo>
                <a:lnTo>
                  <a:pt x="3267032" y="1495025"/>
                </a:lnTo>
                <a:lnTo>
                  <a:pt x="3277785" y="1442106"/>
                </a:lnTo>
                <a:lnTo>
                  <a:pt x="3287832" y="1388188"/>
                </a:lnTo>
                <a:lnTo>
                  <a:pt x="3297162" y="1333431"/>
                </a:lnTo>
                <a:lnTo>
                  <a:pt x="3305769" y="1277995"/>
                </a:lnTo>
                <a:lnTo>
                  <a:pt x="3313645" y="1222040"/>
                </a:lnTo>
                <a:lnTo>
                  <a:pt x="3320780" y="1165727"/>
                </a:lnTo>
                <a:lnTo>
                  <a:pt x="3327168" y="1109215"/>
                </a:lnTo>
                <a:lnTo>
                  <a:pt x="3332799" y="1052665"/>
                </a:lnTo>
                <a:lnTo>
                  <a:pt x="3337666" y="996237"/>
                </a:lnTo>
                <a:lnTo>
                  <a:pt x="3341760" y="940091"/>
                </a:lnTo>
                <a:lnTo>
                  <a:pt x="3345074" y="884386"/>
                </a:lnTo>
                <a:lnTo>
                  <a:pt x="3347598" y="829284"/>
                </a:lnTo>
                <a:lnTo>
                  <a:pt x="3349326" y="774945"/>
                </a:lnTo>
                <a:lnTo>
                  <a:pt x="3350248" y="721528"/>
                </a:lnTo>
                <a:lnTo>
                  <a:pt x="3350356" y="669194"/>
                </a:lnTo>
                <a:lnTo>
                  <a:pt x="3349643" y="618102"/>
                </a:lnTo>
                <a:lnTo>
                  <a:pt x="3348100" y="568414"/>
                </a:lnTo>
                <a:lnTo>
                  <a:pt x="3345719" y="520289"/>
                </a:lnTo>
                <a:lnTo>
                  <a:pt x="3342492" y="473887"/>
                </a:lnTo>
                <a:lnTo>
                  <a:pt x="3338411" y="429368"/>
                </a:lnTo>
                <a:lnTo>
                  <a:pt x="3331853" y="385032"/>
                </a:lnTo>
                <a:lnTo>
                  <a:pt x="3321795" y="343713"/>
                </a:lnTo>
                <a:lnTo>
                  <a:pt x="3308393" y="305314"/>
                </a:lnTo>
                <a:lnTo>
                  <a:pt x="3291805" y="269736"/>
                </a:lnTo>
                <a:lnTo>
                  <a:pt x="3272189" y="236882"/>
                </a:lnTo>
                <a:lnTo>
                  <a:pt x="3224500" y="178956"/>
                </a:lnTo>
                <a:lnTo>
                  <a:pt x="3166584" y="130754"/>
                </a:lnTo>
                <a:lnTo>
                  <a:pt x="3134185" y="110056"/>
                </a:lnTo>
                <a:lnTo>
                  <a:pt x="3099701" y="91496"/>
                </a:lnTo>
                <a:lnTo>
                  <a:pt x="3063289" y="74976"/>
                </a:lnTo>
                <a:lnTo>
                  <a:pt x="3025108" y="60399"/>
                </a:lnTo>
                <a:lnTo>
                  <a:pt x="2985313" y="47667"/>
                </a:lnTo>
                <a:lnTo>
                  <a:pt x="2944063" y="36683"/>
                </a:lnTo>
                <a:lnTo>
                  <a:pt x="2901515" y="27348"/>
                </a:lnTo>
                <a:lnTo>
                  <a:pt x="2857826" y="19566"/>
                </a:lnTo>
                <a:lnTo>
                  <a:pt x="2813154" y="13238"/>
                </a:lnTo>
                <a:lnTo>
                  <a:pt x="2767656" y="8267"/>
                </a:lnTo>
                <a:lnTo>
                  <a:pt x="2721488" y="4556"/>
                </a:lnTo>
                <a:lnTo>
                  <a:pt x="2674809" y="2005"/>
                </a:lnTo>
                <a:lnTo>
                  <a:pt x="2627776" y="519"/>
                </a:lnTo>
                <a:lnTo>
                  <a:pt x="2580546" y="0"/>
                </a:lnTo>
                <a:close/>
              </a:path>
            </a:pathLst>
          </a:custGeom>
          <a:solidFill>
            <a:srgbClr val="E31D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5942698" y="4292006"/>
            <a:ext cx="2270125" cy="13246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9300"/>
              </a:lnSpc>
              <a:spcBef>
                <a:spcPts val="90"/>
              </a:spcBef>
            </a:pPr>
            <a:r>
              <a:rPr sz="1950" b="1" dirty="0">
                <a:solidFill>
                  <a:srgbClr val="FFFFFF"/>
                </a:solidFill>
                <a:latin typeface="Bw Modelica SS01"/>
                <a:cs typeface="Bw Modelica SS01"/>
              </a:rPr>
              <a:t>I</a:t>
            </a:r>
            <a:r>
              <a:rPr sz="1950" b="1" spc="-80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Bw Modelica SS01"/>
                <a:cs typeface="Bw Modelica SS01"/>
              </a:rPr>
              <a:t>snitt</a:t>
            </a:r>
            <a:r>
              <a:rPr sz="1950" b="1" spc="-75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Bw Modelica SS01"/>
                <a:cs typeface="Bw Modelica SS01"/>
              </a:rPr>
              <a:t>är</a:t>
            </a:r>
            <a:r>
              <a:rPr sz="1950" b="1" spc="-120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Bw Modelica SS01"/>
                <a:cs typeface="Bw Modelica SS01"/>
              </a:rPr>
              <a:t>mängden </a:t>
            </a:r>
            <a:r>
              <a:rPr sz="1950" b="1" dirty="0">
                <a:solidFill>
                  <a:srgbClr val="FFFFFF"/>
                </a:solidFill>
                <a:latin typeface="Bw Modelica SS01"/>
                <a:cs typeface="Bw Modelica SS01"/>
              </a:rPr>
              <a:t>blod</a:t>
            </a:r>
            <a:r>
              <a:rPr sz="1950" b="1" spc="25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/>
                <a:cs typeface="Bw Modelica SS01"/>
              </a:rPr>
              <a:t>bara</a:t>
            </a:r>
            <a:r>
              <a:rPr sz="1950" b="1" spc="25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Bw Modelica SS01"/>
                <a:cs typeface="Bw Modelica SS01"/>
              </a:rPr>
              <a:t>2–3 </a:t>
            </a:r>
            <a:r>
              <a:rPr sz="1950" b="1" dirty="0">
                <a:solidFill>
                  <a:srgbClr val="FFFFFF"/>
                </a:solidFill>
                <a:latin typeface="Bw Modelica SS01"/>
                <a:cs typeface="Bw Modelica SS01"/>
              </a:rPr>
              <a:t>matskedar </a:t>
            </a:r>
            <a:r>
              <a:rPr sz="1950" b="1" spc="-20" dirty="0">
                <a:solidFill>
                  <a:srgbClr val="FFFFFF"/>
                </a:solidFill>
                <a:latin typeface="Bw Modelica SS01"/>
                <a:cs typeface="Bw Modelica SS01"/>
              </a:rPr>
              <a:t>under </a:t>
            </a:r>
            <a:r>
              <a:rPr sz="1950" b="1" dirty="0">
                <a:solidFill>
                  <a:srgbClr val="FFFFFF"/>
                </a:solidFill>
                <a:latin typeface="Bw Modelica SS01"/>
                <a:cs typeface="Bw Modelica SS01"/>
              </a:rPr>
              <a:t>hela</a:t>
            </a:r>
            <a:r>
              <a:rPr sz="1950" b="1" spc="45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Bw Modelica SS01"/>
                <a:cs typeface="Bw Modelica SS01"/>
              </a:rPr>
              <a:t>mensen.</a:t>
            </a:r>
            <a:endParaRPr sz="1950">
              <a:latin typeface="Bw Modelica SS01"/>
              <a:cs typeface="Bw Modelica SS01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2946466" y="4986504"/>
            <a:ext cx="3392170" cy="3180715"/>
            <a:chOff x="12946466" y="4986504"/>
            <a:chExt cx="3392170" cy="3180715"/>
          </a:xfrm>
        </p:grpSpPr>
        <p:sp>
          <p:nvSpPr>
            <p:cNvPr id="25" name="object 25"/>
            <p:cNvSpPr/>
            <p:nvPr/>
          </p:nvSpPr>
          <p:spPr>
            <a:xfrm>
              <a:off x="14944695" y="4986504"/>
              <a:ext cx="739140" cy="360045"/>
            </a:xfrm>
            <a:custGeom>
              <a:avLst/>
              <a:gdLst/>
              <a:ahLst/>
              <a:cxnLst/>
              <a:rect l="l" t="t" r="r" b="b"/>
              <a:pathLst>
                <a:path w="739140" h="360045">
                  <a:moveTo>
                    <a:pt x="539711" y="0"/>
                  </a:moveTo>
                  <a:lnTo>
                    <a:pt x="0" y="280787"/>
                  </a:lnTo>
                  <a:lnTo>
                    <a:pt x="738542" y="359653"/>
                  </a:lnTo>
                  <a:lnTo>
                    <a:pt x="539711" y="0"/>
                  </a:lnTo>
                  <a:close/>
                </a:path>
              </a:pathLst>
            </a:custGeom>
            <a:solidFill>
              <a:srgbClr val="E31D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946466" y="6609530"/>
              <a:ext cx="3392170" cy="1557655"/>
            </a:xfrm>
            <a:custGeom>
              <a:avLst/>
              <a:gdLst/>
              <a:ahLst/>
              <a:cxnLst/>
              <a:rect l="l" t="t" r="r" b="b"/>
              <a:pathLst>
                <a:path w="3392169" h="1557654">
                  <a:moveTo>
                    <a:pt x="2254053" y="0"/>
                  </a:moveTo>
                  <a:lnTo>
                    <a:pt x="2209346" y="421"/>
                  </a:lnTo>
                  <a:lnTo>
                    <a:pt x="2166168" y="1338"/>
                  </a:lnTo>
                  <a:lnTo>
                    <a:pt x="2124707" y="2693"/>
                  </a:lnTo>
                  <a:lnTo>
                    <a:pt x="2085150" y="4429"/>
                  </a:lnTo>
                  <a:lnTo>
                    <a:pt x="2031829" y="7345"/>
                  </a:lnTo>
                  <a:lnTo>
                    <a:pt x="1953193" y="10650"/>
                  </a:lnTo>
                  <a:lnTo>
                    <a:pt x="999440" y="43507"/>
                  </a:lnTo>
                  <a:lnTo>
                    <a:pt x="754522" y="52842"/>
                  </a:lnTo>
                  <a:lnTo>
                    <a:pt x="591966" y="59772"/>
                  </a:lnTo>
                  <a:lnTo>
                    <a:pt x="498348" y="64274"/>
                  </a:lnTo>
                  <a:lnTo>
                    <a:pt x="419450" y="68629"/>
                  </a:lnTo>
                  <a:lnTo>
                    <a:pt x="338720" y="76999"/>
                  </a:lnTo>
                  <a:lnTo>
                    <a:pt x="295194" y="88805"/>
                  </a:lnTo>
                  <a:lnTo>
                    <a:pt x="255544" y="105734"/>
                  </a:lnTo>
                  <a:lnTo>
                    <a:pt x="219591" y="127367"/>
                  </a:lnTo>
                  <a:lnTo>
                    <a:pt x="187155" y="153283"/>
                  </a:lnTo>
                  <a:lnTo>
                    <a:pt x="158056" y="183060"/>
                  </a:lnTo>
                  <a:lnTo>
                    <a:pt x="132116" y="216280"/>
                  </a:lnTo>
                  <a:lnTo>
                    <a:pt x="109154" y="252521"/>
                  </a:lnTo>
                  <a:lnTo>
                    <a:pt x="88990" y="291364"/>
                  </a:lnTo>
                  <a:lnTo>
                    <a:pt x="71447" y="332386"/>
                  </a:lnTo>
                  <a:lnTo>
                    <a:pt x="56343" y="375169"/>
                  </a:lnTo>
                  <a:lnTo>
                    <a:pt x="43499" y="419291"/>
                  </a:lnTo>
                  <a:lnTo>
                    <a:pt x="32737" y="464332"/>
                  </a:lnTo>
                  <a:lnTo>
                    <a:pt x="23875" y="509872"/>
                  </a:lnTo>
                  <a:lnTo>
                    <a:pt x="16735" y="555490"/>
                  </a:lnTo>
                  <a:lnTo>
                    <a:pt x="11138" y="600765"/>
                  </a:lnTo>
                  <a:lnTo>
                    <a:pt x="6903" y="645278"/>
                  </a:lnTo>
                  <a:lnTo>
                    <a:pt x="3851" y="688607"/>
                  </a:lnTo>
                  <a:lnTo>
                    <a:pt x="1803" y="730333"/>
                  </a:lnTo>
                  <a:lnTo>
                    <a:pt x="579" y="770034"/>
                  </a:lnTo>
                  <a:lnTo>
                    <a:pt x="0" y="807291"/>
                  </a:lnTo>
                  <a:lnTo>
                    <a:pt x="221" y="872928"/>
                  </a:lnTo>
                  <a:lnTo>
                    <a:pt x="2171" y="934824"/>
                  </a:lnTo>
                  <a:lnTo>
                    <a:pt x="5999" y="992970"/>
                  </a:lnTo>
                  <a:lnTo>
                    <a:pt x="11852" y="1047354"/>
                  </a:lnTo>
                  <a:lnTo>
                    <a:pt x="19880" y="1097966"/>
                  </a:lnTo>
                  <a:lnTo>
                    <a:pt x="30229" y="1144794"/>
                  </a:lnTo>
                  <a:lnTo>
                    <a:pt x="43049" y="1187828"/>
                  </a:lnTo>
                  <a:lnTo>
                    <a:pt x="58487" y="1227058"/>
                  </a:lnTo>
                  <a:lnTo>
                    <a:pt x="76692" y="1262472"/>
                  </a:lnTo>
                  <a:lnTo>
                    <a:pt x="121994" y="1321811"/>
                  </a:lnTo>
                  <a:lnTo>
                    <a:pt x="183920" y="1368665"/>
                  </a:lnTo>
                  <a:lnTo>
                    <a:pt x="222921" y="1389047"/>
                  </a:lnTo>
                  <a:lnTo>
                    <a:pt x="265845" y="1407040"/>
                  </a:lnTo>
                  <a:lnTo>
                    <a:pt x="312144" y="1422822"/>
                  </a:lnTo>
                  <a:lnTo>
                    <a:pt x="361272" y="1436573"/>
                  </a:lnTo>
                  <a:lnTo>
                    <a:pt x="412680" y="1448473"/>
                  </a:lnTo>
                  <a:lnTo>
                    <a:pt x="465822" y="1458699"/>
                  </a:lnTo>
                  <a:lnTo>
                    <a:pt x="520152" y="1467433"/>
                  </a:lnTo>
                  <a:lnTo>
                    <a:pt x="575120" y="1474852"/>
                  </a:lnTo>
                  <a:lnTo>
                    <a:pt x="630182" y="1481137"/>
                  </a:lnTo>
                  <a:lnTo>
                    <a:pt x="684788" y="1486466"/>
                  </a:lnTo>
                  <a:lnTo>
                    <a:pt x="738393" y="1491019"/>
                  </a:lnTo>
                  <a:lnTo>
                    <a:pt x="790449" y="1494975"/>
                  </a:lnTo>
                  <a:lnTo>
                    <a:pt x="931853" y="1505051"/>
                  </a:lnTo>
                  <a:lnTo>
                    <a:pt x="1001353" y="1510941"/>
                  </a:lnTo>
                  <a:lnTo>
                    <a:pt x="1066551" y="1515964"/>
                  </a:lnTo>
                  <a:lnTo>
                    <a:pt x="1140397" y="1520900"/>
                  </a:lnTo>
                  <a:lnTo>
                    <a:pt x="1222111" y="1525707"/>
                  </a:lnTo>
                  <a:lnTo>
                    <a:pt x="1310909" y="1530339"/>
                  </a:lnTo>
                  <a:lnTo>
                    <a:pt x="1406011" y="1534755"/>
                  </a:lnTo>
                  <a:lnTo>
                    <a:pt x="1506635" y="1538909"/>
                  </a:lnTo>
                  <a:lnTo>
                    <a:pt x="1611999" y="1542760"/>
                  </a:lnTo>
                  <a:lnTo>
                    <a:pt x="1721321" y="1546262"/>
                  </a:lnTo>
                  <a:lnTo>
                    <a:pt x="1833820" y="1549373"/>
                  </a:lnTo>
                  <a:lnTo>
                    <a:pt x="1948714" y="1552049"/>
                  </a:lnTo>
                  <a:lnTo>
                    <a:pt x="2065221" y="1554246"/>
                  </a:lnTo>
                  <a:lnTo>
                    <a:pt x="2182559" y="1555921"/>
                  </a:lnTo>
                  <a:lnTo>
                    <a:pt x="2299947" y="1557030"/>
                  </a:lnTo>
                  <a:lnTo>
                    <a:pt x="2416602" y="1557530"/>
                  </a:lnTo>
                  <a:lnTo>
                    <a:pt x="2531744" y="1557376"/>
                  </a:lnTo>
                  <a:lnTo>
                    <a:pt x="2644590" y="1556526"/>
                  </a:lnTo>
                  <a:lnTo>
                    <a:pt x="2754359" y="1554936"/>
                  </a:lnTo>
                  <a:lnTo>
                    <a:pt x="2807845" y="1553850"/>
                  </a:lnTo>
                  <a:lnTo>
                    <a:pt x="2860268" y="1552563"/>
                  </a:lnTo>
                  <a:lnTo>
                    <a:pt x="2911531" y="1551068"/>
                  </a:lnTo>
                  <a:lnTo>
                    <a:pt x="2961537" y="1549362"/>
                  </a:lnTo>
                  <a:lnTo>
                    <a:pt x="3010186" y="1547437"/>
                  </a:lnTo>
                  <a:lnTo>
                    <a:pt x="3057383" y="1545290"/>
                  </a:lnTo>
                  <a:lnTo>
                    <a:pt x="3121702" y="1532415"/>
                  </a:lnTo>
                  <a:lnTo>
                    <a:pt x="3178413" y="1501664"/>
                  </a:lnTo>
                  <a:lnTo>
                    <a:pt x="3227787" y="1454886"/>
                  </a:lnTo>
                  <a:lnTo>
                    <a:pt x="3270095" y="1393933"/>
                  </a:lnTo>
                  <a:lnTo>
                    <a:pt x="3288685" y="1358721"/>
                  </a:lnTo>
                  <a:lnTo>
                    <a:pt x="3305609" y="1320658"/>
                  </a:lnTo>
                  <a:lnTo>
                    <a:pt x="3320903" y="1279979"/>
                  </a:lnTo>
                  <a:lnTo>
                    <a:pt x="3334600" y="1236913"/>
                  </a:lnTo>
                  <a:lnTo>
                    <a:pt x="3346734" y="1191692"/>
                  </a:lnTo>
                  <a:lnTo>
                    <a:pt x="3357340" y="1144548"/>
                  </a:lnTo>
                  <a:lnTo>
                    <a:pt x="3366450" y="1095711"/>
                  </a:lnTo>
                  <a:lnTo>
                    <a:pt x="3374099" y="1045415"/>
                  </a:lnTo>
                  <a:lnTo>
                    <a:pt x="3380321" y="993889"/>
                  </a:lnTo>
                  <a:lnTo>
                    <a:pt x="3385149" y="941366"/>
                  </a:lnTo>
                  <a:lnTo>
                    <a:pt x="3388619" y="888077"/>
                  </a:lnTo>
                  <a:lnTo>
                    <a:pt x="3390763" y="834253"/>
                  </a:lnTo>
                  <a:lnTo>
                    <a:pt x="3391615" y="780126"/>
                  </a:lnTo>
                  <a:lnTo>
                    <a:pt x="3391210" y="725928"/>
                  </a:lnTo>
                  <a:lnTo>
                    <a:pt x="3389582" y="671889"/>
                  </a:lnTo>
                  <a:lnTo>
                    <a:pt x="3386763" y="618242"/>
                  </a:lnTo>
                  <a:lnTo>
                    <a:pt x="3382789" y="565217"/>
                  </a:lnTo>
                  <a:lnTo>
                    <a:pt x="3377693" y="513046"/>
                  </a:lnTo>
                  <a:lnTo>
                    <a:pt x="3371509" y="461961"/>
                  </a:lnTo>
                  <a:lnTo>
                    <a:pt x="3364155" y="422987"/>
                  </a:lnTo>
                  <a:lnTo>
                    <a:pt x="3352882" y="386177"/>
                  </a:lnTo>
                  <a:lnTo>
                    <a:pt x="3319338" y="318817"/>
                  </a:lnTo>
                  <a:lnTo>
                    <a:pt x="3272378" y="259421"/>
                  </a:lnTo>
                  <a:lnTo>
                    <a:pt x="3244337" y="232566"/>
                  </a:lnTo>
                  <a:lnTo>
                    <a:pt x="3213505" y="207530"/>
                  </a:lnTo>
                  <a:lnTo>
                    <a:pt x="3180071" y="184254"/>
                  </a:lnTo>
                  <a:lnTo>
                    <a:pt x="3144222" y="162683"/>
                  </a:lnTo>
                  <a:lnTo>
                    <a:pt x="3106146" y="142757"/>
                  </a:lnTo>
                  <a:lnTo>
                    <a:pt x="3066031" y="124420"/>
                  </a:lnTo>
                  <a:lnTo>
                    <a:pt x="3024065" y="107613"/>
                  </a:lnTo>
                  <a:lnTo>
                    <a:pt x="2980435" y="92281"/>
                  </a:lnTo>
                  <a:lnTo>
                    <a:pt x="2935329" y="78364"/>
                  </a:lnTo>
                  <a:lnTo>
                    <a:pt x="2888935" y="65806"/>
                  </a:lnTo>
                  <a:lnTo>
                    <a:pt x="2841440" y="54548"/>
                  </a:lnTo>
                  <a:lnTo>
                    <a:pt x="2793034" y="44534"/>
                  </a:lnTo>
                  <a:lnTo>
                    <a:pt x="2743903" y="35706"/>
                  </a:lnTo>
                  <a:lnTo>
                    <a:pt x="2694235" y="28007"/>
                  </a:lnTo>
                  <a:lnTo>
                    <a:pt x="2644218" y="21378"/>
                  </a:lnTo>
                  <a:lnTo>
                    <a:pt x="2594039" y="15763"/>
                  </a:lnTo>
                  <a:lnTo>
                    <a:pt x="2543888" y="11104"/>
                  </a:lnTo>
                  <a:lnTo>
                    <a:pt x="2493951" y="7342"/>
                  </a:lnTo>
                  <a:lnTo>
                    <a:pt x="2444416" y="4422"/>
                  </a:lnTo>
                  <a:lnTo>
                    <a:pt x="2395471" y="2285"/>
                  </a:lnTo>
                  <a:lnTo>
                    <a:pt x="2347303" y="874"/>
                  </a:lnTo>
                  <a:lnTo>
                    <a:pt x="2300102" y="132"/>
                  </a:lnTo>
                  <a:lnTo>
                    <a:pt x="2254053" y="0"/>
                  </a:lnTo>
                  <a:close/>
                </a:path>
              </a:pathLst>
            </a:custGeom>
            <a:solidFill>
              <a:srgbClr val="D014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3438023" y="6837925"/>
            <a:ext cx="2447290" cy="999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22909">
              <a:lnSpc>
                <a:spcPct val="109300"/>
              </a:lnSpc>
              <a:spcBef>
                <a:spcPts val="90"/>
              </a:spcBef>
            </a:pP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En</a:t>
            </a:r>
            <a:r>
              <a:rPr sz="195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tampong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kan</a:t>
            </a:r>
            <a:r>
              <a:rPr sz="1950" b="1" spc="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INTE</a:t>
            </a:r>
            <a:r>
              <a:rPr sz="1950" b="1" spc="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försvinna</a:t>
            </a:r>
            <a:endParaRPr sz="1950" b="1" dirty="0">
              <a:latin typeface="Bw Modelica SS01" pitchFamily="2" charset="77"/>
              <a:cs typeface="Bw Modelica SS01"/>
            </a:endParaRPr>
          </a:p>
          <a:p>
            <a:pPr marL="306070">
              <a:lnSpc>
                <a:spcPct val="100000"/>
              </a:lnSpc>
              <a:spcBef>
                <a:spcPts val="219"/>
              </a:spcBef>
            </a:pP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upp</a:t>
            </a:r>
            <a:r>
              <a:rPr sz="1950" b="1" spc="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</a:t>
            </a:r>
            <a:r>
              <a:rPr sz="1950" b="1" spc="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kroppen.</a:t>
            </a:r>
            <a:endParaRPr sz="19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68224" y="6259594"/>
            <a:ext cx="6934834" cy="2129155"/>
          </a:xfrm>
          <a:custGeom>
            <a:avLst/>
            <a:gdLst/>
            <a:ahLst/>
            <a:cxnLst/>
            <a:rect l="l" t="t" r="r" b="b"/>
            <a:pathLst>
              <a:path w="6934834" h="2129154">
                <a:moveTo>
                  <a:pt x="3579507" y="1265859"/>
                </a:moveTo>
                <a:lnTo>
                  <a:pt x="3579482" y="1214107"/>
                </a:lnTo>
                <a:lnTo>
                  <a:pt x="3577564" y="1162596"/>
                </a:lnTo>
                <a:lnTo>
                  <a:pt x="3573691" y="1111491"/>
                </a:lnTo>
                <a:lnTo>
                  <a:pt x="3567836" y="1060970"/>
                </a:lnTo>
                <a:lnTo>
                  <a:pt x="3560597" y="1022845"/>
                </a:lnTo>
                <a:lnTo>
                  <a:pt x="3535172" y="951890"/>
                </a:lnTo>
                <a:lnTo>
                  <a:pt x="3496246" y="887730"/>
                </a:lnTo>
                <a:lnTo>
                  <a:pt x="3472142" y="858113"/>
                </a:lnTo>
                <a:lnTo>
                  <a:pt x="3445167" y="830084"/>
                </a:lnTo>
                <a:lnTo>
                  <a:pt x="3415487" y="803605"/>
                </a:lnTo>
                <a:lnTo>
                  <a:pt x="3383280" y="778637"/>
                </a:lnTo>
                <a:lnTo>
                  <a:pt x="3348698" y="755154"/>
                </a:lnTo>
                <a:lnTo>
                  <a:pt x="3311906" y="733107"/>
                </a:lnTo>
                <a:lnTo>
                  <a:pt x="3273094" y="712457"/>
                </a:lnTo>
                <a:lnTo>
                  <a:pt x="3232416" y="693178"/>
                </a:lnTo>
                <a:lnTo>
                  <a:pt x="3190036" y="675233"/>
                </a:lnTo>
                <a:lnTo>
                  <a:pt x="3146133" y="658571"/>
                </a:lnTo>
                <a:lnTo>
                  <a:pt x="3100857" y="643166"/>
                </a:lnTo>
                <a:lnTo>
                  <a:pt x="3054388" y="628992"/>
                </a:lnTo>
                <a:lnTo>
                  <a:pt x="3006890" y="615988"/>
                </a:lnTo>
                <a:lnTo>
                  <a:pt x="2958528" y="604126"/>
                </a:lnTo>
                <a:lnTo>
                  <a:pt x="2909481" y="593369"/>
                </a:lnTo>
                <a:lnTo>
                  <a:pt x="2859900" y="583679"/>
                </a:lnTo>
                <a:lnTo>
                  <a:pt x="2809964" y="575030"/>
                </a:lnTo>
                <a:lnTo>
                  <a:pt x="2759837" y="567372"/>
                </a:lnTo>
                <a:lnTo>
                  <a:pt x="2709672" y="560666"/>
                </a:lnTo>
                <a:lnTo>
                  <a:pt x="2659672" y="554888"/>
                </a:lnTo>
                <a:lnTo>
                  <a:pt x="2645384" y="553491"/>
                </a:lnTo>
                <a:lnTo>
                  <a:pt x="2704541" y="158445"/>
                </a:lnTo>
                <a:lnTo>
                  <a:pt x="2362174" y="537400"/>
                </a:lnTo>
                <a:lnTo>
                  <a:pt x="2327668" y="537095"/>
                </a:lnTo>
                <a:lnTo>
                  <a:pt x="2284831" y="537349"/>
                </a:lnTo>
                <a:lnTo>
                  <a:pt x="2243645" y="538187"/>
                </a:lnTo>
                <a:lnTo>
                  <a:pt x="2204288" y="539572"/>
                </a:lnTo>
                <a:lnTo>
                  <a:pt x="2151240" y="542302"/>
                </a:lnTo>
                <a:lnTo>
                  <a:pt x="2074849" y="545465"/>
                </a:lnTo>
                <a:lnTo>
                  <a:pt x="949134" y="583539"/>
                </a:lnTo>
                <a:lnTo>
                  <a:pt x="715124" y="592607"/>
                </a:lnTo>
                <a:lnTo>
                  <a:pt x="563880" y="599262"/>
                </a:lnTo>
                <a:lnTo>
                  <a:pt x="478751" y="603567"/>
                </a:lnTo>
                <a:lnTo>
                  <a:pt x="408800" y="607707"/>
                </a:lnTo>
                <a:lnTo>
                  <a:pt x="360641" y="613740"/>
                </a:lnTo>
                <a:lnTo>
                  <a:pt x="316395" y="624992"/>
                </a:lnTo>
                <a:lnTo>
                  <a:pt x="275907" y="641108"/>
                </a:lnTo>
                <a:lnTo>
                  <a:pt x="239014" y="661682"/>
                </a:lnTo>
                <a:lnTo>
                  <a:pt x="205536" y="686358"/>
                </a:lnTo>
                <a:lnTo>
                  <a:pt x="175323" y="714756"/>
                </a:lnTo>
                <a:lnTo>
                  <a:pt x="148196" y="746493"/>
                </a:lnTo>
                <a:lnTo>
                  <a:pt x="123990" y="781189"/>
                </a:lnTo>
                <a:lnTo>
                  <a:pt x="102552" y="818476"/>
                </a:lnTo>
                <a:lnTo>
                  <a:pt x="83718" y="857973"/>
                </a:lnTo>
                <a:lnTo>
                  <a:pt x="67310" y="899299"/>
                </a:lnTo>
                <a:lnTo>
                  <a:pt x="53162" y="942086"/>
                </a:lnTo>
                <a:lnTo>
                  <a:pt x="41122" y="985939"/>
                </a:lnTo>
                <a:lnTo>
                  <a:pt x="31013" y="1030503"/>
                </a:lnTo>
                <a:lnTo>
                  <a:pt x="22669" y="1075397"/>
                </a:lnTo>
                <a:lnTo>
                  <a:pt x="15938" y="1120228"/>
                </a:lnTo>
                <a:lnTo>
                  <a:pt x="10655" y="1164640"/>
                </a:lnTo>
                <a:lnTo>
                  <a:pt x="6629" y="1208239"/>
                </a:lnTo>
                <a:lnTo>
                  <a:pt x="3721" y="1250657"/>
                </a:lnTo>
                <a:lnTo>
                  <a:pt x="1765" y="1291513"/>
                </a:lnTo>
                <a:lnTo>
                  <a:pt x="571" y="1330439"/>
                </a:lnTo>
                <a:lnTo>
                  <a:pt x="0" y="1367040"/>
                </a:lnTo>
                <a:lnTo>
                  <a:pt x="228" y="1434706"/>
                </a:lnTo>
                <a:lnTo>
                  <a:pt x="2298" y="1498511"/>
                </a:lnTo>
                <a:lnTo>
                  <a:pt x="6350" y="1558455"/>
                </a:lnTo>
                <a:lnTo>
                  <a:pt x="12547" y="1614525"/>
                </a:lnTo>
                <a:lnTo>
                  <a:pt x="21043" y="1666697"/>
                </a:lnTo>
                <a:lnTo>
                  <a:pt x="31991" y="1714982"/>
                </a:lnTo>
                <a:lnTo>
                  <a:pt x="45554" y="1759343"/>
                </a:lnTo>
                <a:lnTo>
                  <a:pt x="61899" y="1799793"/>
                </a:lnTo>
                <a:lnTo>
                  <a:pt x="81165" y="1836305"/>
                </a:lnTo>
                <a:lnTo>
                  <a:pt x="103517" y="1868868"/>
                </a:lnTo>
                <a:lnTo>
                  <a:pt x="129108" y="1897481"/>
                </a:lnTo>
                <a:lnTo>
                  <a:pt x="192468" y="1944535"/>
                </a:lnTo>
                <a:lnTo>
                  <a:pt x="231101" y="1964588"/>
                </a:lnTo>
                <a:lnTo>
                  <a:pt x="273494" y="1982406"/>
                </a:lnTo>
                <a:lnTo>
                  <a:pt x="319151" y="1998179"/>
                </a:lnTo>
                <a:lnTo>
                  <a:pt x="367601" y="2012048"/>
                </a:lnTo>
                <a:lnTo>
                  <a:pt x="418338" y="2024164"/>
                </a:lnTo>
                <a:lnTo>
                  <a:pt x="470890" y="2034692"/>
                </a:lnTo>
                <a:lnTo>
                  <a:pt x="524764" y="2043772"/>
                </a:lnTo>
                <a:lnTo>
                  <a:pt x="579475" y="2051583"/>
                </a:lnTo>
                <a:lnTo>
                  <a:pt x="634530" y="2058263"/>
                </a:lnTo>
                <a:lnTo>
                  <a:pt x="689432" y="2063965"/>
                </a:lnTo>
                <a:lnTo>
                  <a:pt x="743712" y="2068868"/>
                </a:lnTo>
                <a:lnTo>
                  <a:pt x="796874" y="2073097"/>
                </a:lnTo>
                <a:lnTo>
                  <a:pt x="848436" y="2076831"/>
                </a:lnTo>
                <a:lnTo>
                  <a:pt x="988593" y="2086571"/>
                </a:lnTo>
                <a:lnTo>
                  <a:pt x="1059434" y="2092426"/>
                </a:lnTo>
                <a:lnTo>
                  <a:pt x="1126693" y="2097405"/>
                </a:lnTo>
                <a:lnTo>
                  <a:pt x="1201534" y="2102104"/>
                </a:lnTo>
                <a:lnTo>
                  <a:pt x="1283322" y="2106523"/>
                </a:lnTo>
                <a:lnTo>
                  <a:pt x="1371396" y="2110613"/>
                </a:lnTo>
                <a:lnTo>
                  <a:pt x="1465122" y="2114359"/>
                </a:lnTo>
                <a:lnTo>
                  <a:pt x="1563839" y="2117737"/>
                </a:lnTo>
                <a:lnTo>
                  <a:pt x="1666900" y="2120735"/>
                </a:lnTo>
                <a:lnTo>
                  <a:pt x="1773669" y="2123300"/>
                </a:lnTo>
                <a:lnTo>
                  <a:pt x="1883473" y="2125434"/>
                </a:lnTo>
                <a:lnTo>
                  <a:pt x="1995690" y="2127110"/>
                </a:lnTo>
                <a:lnTo>
                  <a:pt x="2109647" y="2128291"/>
                </a:lnTo>
                <a:lnTo>
                  <a:pt x="2224722" y="2128964"/>
                </a:lnTo>
                <a:lnTo>
                  <a:pt x="2340241" y="2129091"/>
                </a:lnTo>
                <a:lnTo>
                  <a:pt x="2455557" y="2128672"/>
                </a:lnTo>
                <a:lnTo>
                  <a:pt x="2570048" y="2127656"/>
                </a:lnTo>
                <a:lnTo>
                  <a:pt x="2683040" y="2126030"/>
                </a:lnTo>
                <a:lnTo>
                  <a:pt x="2793885" y="2123783"/>
                </a:lnTo>
                <a:lnTo>
                  <a:pt x="2901950" y="2120862"/>
                </a:lnTo>
                <a:lnTo>
                  <a:pt x="3006585" y="2117280"/>
                </a:lnTo>
                <a:lnTo>
                  <a:pt x="3057398" y="2115210"/>
                </a:lnTo>
                <a:lnTo>
                  <a:pt x="3107118" y="2112975"/>
                </a:lnTo>
                <a:lnTo>
                  <a:pt x="3174771" y="2101443"/>
                </a:lnTo>
                <a:lnTo>
                  <a:pt x="3238284" y="2074418"/>
                </a:lnTo>
                <a:lnTo>
                  <a:pt x="3297364" y="2033320"/>
                </a:lnTo>
                <a:lnTo>
                  <a:pt x="3351707" y="1979587"/>
                </a:lnTo>
                <a:lnTo>
                  <a:pt x="3377006" y="1948421"/>
                </a:lnTo>
                <a:lnTo>
                  <a:pt x="3401009" y="1914626"/>
                </a:lnTo>
                <a:lnTo>
                  <a:pt x="3423678" y="1878393"/>
                </a:lnTo>
                <a:lnTo>
                  <a:pt x="3444964" y="1839887"/>
                </a:lnTo>
                <a:lnTo>
                  <a:pt x="3464852" y="1799285"/>
                </a:lnTo>
                <a:lnTo>
                  <a:pt x="3483279" y="1756778"/>
                </a:lnTo>
                <a:lnTo>
                  <a:pt x="3500221" y="1712544"/>
                </a:lnTo>
                <a:lnTo>
                  <a:pt x="3515639" y="1666748"/>
                </a:lnTo>
                <a:lnTo>
                  <a:pt x="3529495" y="1619580"/>
                </a:lnTo>
                <a:lnTo>
                  <a:pt x="3541750" y="1571205"/>
                </a:lnTo>
                <a:lnTo>
                  <a:pt x="3552367" y="1521828"/>
                </a:lnTo>
                <a:lnTo>
                  <a:pt x="3561296" y="1471599"/>
                </a:lnTo>
                <a:lnTo>
                  <a:pt x="3568522" y="1420710"/>
                </a:lnTo>
                <a:lnTo>
                  <a:pt x="3573983" y="1369339"/>
                </a:lnTo>
                <a:lnTo>
                  <a:pt x="3577666" y="1317663"/>
                </a:lnTo>
                <a:lnTo>
                  <a:pt x="3579507" y="1265859"/>
                </a:lnTo>
                <a:close/>
              </a:path>
              <a:path w="6934834" h="2129154">
                <a:moveTo>
                  <a:pt x="6934416" y="551141"/>
                </a:moveTo>
                <a:lnTo>
                  <a:pt x="6436512" y="0"/>
                </a:lnTo>
                <a:lnTo>
                  <a:pt x="6526593" y="601687"/>
                </a:lnTo>
                <a:lnTo>
                  <a:pt x="6934416" y="551141"/>
                </a:lnTo>
                <a:close/>
              </a:path>
            </a:pathLst>
          </a:custGeom>
          <a:solidFill>
            <a:srgbClr val="D014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196881" y="7063982"/>
            <a:ext cx="2742565" cy="999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01625">
              <a:lnSpc>
                <a:spcPct val="109300"/>
              </a:lnSpc>
              <a:spcBef>
                <a:spcPts val="90"/>
              </a:spcBef>
            </a:pP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Att</a:t>
            </a:r>
            <a:r>
              <a:rPr sz="195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ha</a:t>
            </a:r>
            <a:r>
              <a:rPr sz="1950" b="1" spc="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flytningar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1950" b="1" spc="6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mens</a:t>
            </a:r>
            <a:r>
              <a:rPr sz="1950" b="1" spc="6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betyder</a:t>
            </a:r>
            <a:r>
              <a:rPr sz="1950" b="1" spc="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att</a:t>
            </a:r>
            <a:endParaRPr sz="1950" b="1" dirty="0">
              <a:latin typeface="Bw Modelica SS01" pitchFamily="2" charset="77"/>
              <a:cs typeface="Bw Modelica SS01"/>
            </a:endParaRPr>
          </a:p>
          <a:p>
            <a:pPr marL="261620">
              <a:lnSpc>
                <a:spcPct val="100000"/>
              </a:lnSpc>
              <a:spcBef>
                <a:spcPts val="219"/>
              </a:spcBef>
            </a:pP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kroppen</a:t>
            </a:r>
            <a:r>
              <a:rPr sz="195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mår</a:t>
            </a:r>
            <a:r>
              <a:rPr sz="195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bra.</a:t>
            </a:r>
            <a:endParaRPr sz="1950" b="1" dirty="0">
              <a:latin typeface="Bw Modelica SS01" pitchFamily="2" charset="77"/>
              <a:cs typeface="Bw Modelica SS01"/>
            </a:endParaRPr>
          </a:p>
        </p:txBody>
      </p:sp>
      <p:pic>
        <p:nvPicPr>
          <p:cNvPr id="35" name="Bildobjekt 34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F054CAD0-E575-EABA-260F-CDE88C9DF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8B184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Bildobjekt 38" descr="En bild som visar svart, Grafik, design&#10;&#10;Automatiskt genererad beskrivning">
            <a:extLst>
              <a:ext uri="{FF2B5EF4-FFF2-40B4-BE49-F238E27FC236}">
                <a16:creationId xmlns:a16="http://schemas.microsoft.com/office/drawing/2014/main" id="{FA51C940-8DC4-A044-428C-C71FC035D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80" y="-1928451"/>
            <a:ext cx="7876296" cy="1442560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32778" y="4901285"/>
            <a:ext cx="5052272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Ungdomsmottagningen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32779" y="5412757"/>
            <a:ext cx="7557134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Finns</a:t>
            </a:r>
            <a:r>
              <a:rPr sz="190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på</a:t>
            </a:r>
            <a:r>
              <a:rPr sz="190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många</a:t>
            </a:r>
            <a:r>
              <a:rPr sz="190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vårdcentraler.</a:t>
            </a:r>
            <a:r>
              <a:rPr sz="190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</a:t>
            </a:r>
            <a:r>
              <a:rPr sz="190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som</a:t>
            </a:r>
            <a:r>
              <a:rPr sz="190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är</a:t>
            </a:r>
            <a:r>
              <a:rPr sz="190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6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12-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25</a:t>
            </a:r>
            <a:r>
              <a:rPr sz="190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år</a:t>
            </a:r>
            <a:r>
              <a:rPr sz="190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kan</a:t>
            </a:r>
            <a:r>
              <a:rPr sz="190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få</a:t>
            </a:r>
            <a:r>
              <a:rPr sz="190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hjälp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32779" y="5718878"/>
            <a:ext cx="771842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med</a:t>
            </a:r>
            <a:r>
              <a:rPr sz="190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frågor</a:t>
            </a:r>
            <a:r>
              <a:rPr sz="190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om</a:t>
            </a:r>
            <a:r>
              <a:rPr sz="190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kroppen,</a:t>
            </a:r>
            <a:r>
              <a:rPr sz="190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relationer</a:t>
            </a:r>
            <a:r>
              <a:rPr sz="190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190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mående.</a:t>
            </a:r>
            <a:r>
              <a:rPr sz="190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sz="190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kostar</a:t>
            </a:r>
            <a:r>
              <a:rPr sz="190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inte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32779" y="6024998"/>
            <a:ext cx="462851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någonting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190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dom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har</a:t>
            </a:r>
            <a:r>
              <a:rPr sz="1900" b="1" spc="-9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tystnadsplikt.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32779" y="6693154"/>
            <a:ext cx="1470871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1177.se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32779" y="7204626"/>
            <a:ext cx="7039609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</a:t>
            </a:r>
            <a:r>
              <a:rPr sz="190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råd</a:t>
            </a:r>
            <a:r>
              <a:rPr sz="190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om</a:t>
            </a:r>
            <a:r>
              <a:rPr sz="190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hälsa</a:t>
            </a:r>
            <a:r>
              <a:rPr sz="190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190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information</a:t>
            </a:r>
            <a:r>
              <a:rPr sz="190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om</a:t>
            </a:r>
            <a:r>
              <a:rPr sz="190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sjukdomar</a:t>
            </a:r>
            <a:r>
              <a:rPr sz="190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190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vilka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32779" y="7500542"/>
            <a:ext cx="741870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mottagningar</a:t>
            </a:r>
            <a:r>
              <a:rPr sz="190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</a:t>
            </a:r>
            <a:r>
              <a:rPr sz="190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kan</a:t>
            </a:r>
            <a:r>
              <a:rPr sz="1900" b="1" spc="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kontakta.</a:t>
            </a:r>
            <a:r>
              <a:rPr sz="190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Ring</a:t>
            </a:r>
            <a:r>
              <a:rPr sz="190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telefonnummer</a:t>
            </a:r>
            <a:r>
              <a:rPr sz="1900" b="1" spc="-6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1177</a:t>
            </a:r>
            <a:r>
              <a:rPr sz="190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32779" y="7806663"/>
            <a:ext cx="412369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sjukvårdsrådgivning</a:t>
            </a:r>
            <a:r>
              <a:rPr sz="1900" b="1" spc="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dygnet</a:t>
            </a:r>
            <a:r>
              <a:rPr sz="1900" b="1" spc="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runt.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332779" y="8402025"/>
            <a:ext cx="8328871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UMO.se</a:t>
            </a:r>
            <a:r>
              <a:rPr sz="2850" b="1" spc="9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–</a:t>
            </a:r>
            <a:r>
              <a:rPr sz="2850" b="1" spc="10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sz="2850" b="1" spc="10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ungdomsmottagning</a:t>
            </a:r>
            <a:r>
              <a:rPr sz="2850" b="1" spc="10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online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32779" y="8913497"/>
            <a:ext cx="7779384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</a:t>
            </a:r>
            <a:r>
              <a:rPr sz="1900" b="1" spc="-9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alla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mellan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13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25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år.</a:t>
            </a:r>
            <a:r>
              <a:rPr sz="190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Här</a:t>
            </a:r>
            <a:r>
              <a:rPr sz="1900" b="1" spc="-9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kan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få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kunskap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om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kroppen,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32778" y="9209413"/>
            <a:ext cx="775462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sex,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relationer,</a:t>
            </a:r>
            <a:r>
              <a:rPr sz="190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psykisk</a:t>
            </a:r>
            <a:r>
              <a:rPr sz="190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hälsa,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alkohol</a:t>
            </a:r>
            <a:r>
              <a:rPr sz="190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190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droger,</a:t>
            </a:r>
            <a:r>
              <a:rPr sz="190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självkänsla</a:t>
            </a:r>
            <a:r>
              <a:rPr sz="190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32778" y="9505328"/>
            <a:ext cx="178879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mycket</a:t>
            </a:r>
            <a:r>
              <a:rPr sz="1900" b="1" spc="-9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annat.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763580" y="4901285"/>
            <a:ext cx="2298563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Libresse.se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763581" y="5412757"/>
            <a:ext cx="582676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Om</a:t>
            </a:r>
            <a:r>
              <a:rPr sz="190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</a:t>
            </a:r>
            <a:r>
              <a:rPr sz="190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vill</a:t>
            </a:r>
            <a:r>
              <a:rPr sz="1900" b="1" spc="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läsa</a:t>
            </a:r>
            <a:r>
              <a:rPr sz="190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mer</a:t>
            </a:r>
            <a:r>
              <a:rPr sz="190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om</a:t>
            </a:r>
            <a:r>
              <a:rPr sz="190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oss,</a:t>
            </a:r>
            <a:r>
              <a:rPr sz="190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våra</a:t>
            </a:r>
            <a:r>
              <a:rPr sz="190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produkter</a:t>
            </a:r>
            <a:r>
              <a:rPr sz="190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763581" y="5708673"/>
            <a:ext cx="588454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dirty="0">
                <a:solidFill>
                  <a:srgbClr val="FFFFFF"/>
                </a:solidFill>
                <a:latin typeface="Bw Modelica SS01"/>
                <a:cs typeface="Bw Modelica SS01"/>
              </a:rPr>
              <a:t>få</a:t>
            </a:r>
            <a:r>
              <a:rPr sz="1900" b="1" spc="20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/>
                <a:cs typeface="Bw Modelica SS01"/>
              </a:rPr>
              <a:t>mer</a:t>
            </a:r>
            <a:r>
              <a:rPr sz="1900" b="1" spc="-20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/>
                <a:cs typeface="Bw Modelica SS01"/>
              </a:rPr>
              <a:t>info</a:t>
            </a:r>
            <a:r>
              <a:rPr sz="1900" b="1" spc="20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/>
                <a:cs typeface="Bw Modelica SS01"/>
              </a:rPr>
              <a:t>om</a:t>
            </a:r>
            <a:r>
              <a:rPr sz="1900" b="1" spc="25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/>
                <a:cs typeface="Bw Modelica SS01"/>
              </a:rPr>
              <a:t>till</a:t>
            </a:r>
            <a:r>
              <a:rPr sz="1900" b="1" spc="25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/>
                <a:cs typeface="Bw Modelica SS01"/>
              </a:rPr>
              <a:t>exempel</a:t>
            </a:r>
            <a:r>
              <a:rPr sz="1900" b="1" spc="20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/>
                <a:cs typeface="Bw Modelica SS01"/>
              </a:rPr>
              <a:t>mens</a:t>
            </a:r>
            <a:r>
              <a:rPr sz="1900" b="1" spc="25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/>
                <a:cs typeface="Bw Modelica SS01"/>
              </a:rPr>
              <a:t>och</a:t>
            </a:r>
            <a:r>
              <a:rPr sz="1900" b="1" spc="25" dirty="0">
                <a:solidFill>
                  <a:srgbClr val="FFFFFF"/>
                </a:solidFill>
                <a:latin typeface="Bw Modelica SS01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/>
                <a:cs typeface="Bw Modelica SS01"/>
              </a:rPr>
              <a:t>flytningar.</a:t>
            </a:r>
            <a:endParaRPr sz="1900" dirty="0">
              <a:latin typeface="Bw Modelica SS01"/>
              <a:cs typeface="Bw Modelica SS01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763581" y="6004507"/>
            <a:ext cx="563308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</a:t>
            </a:r>
            <a:r>
              <a:rPr sz="1900" b="1" spc="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kan</a:t>
            </a:r>
            <a:r>
              <a:rPr sz="190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även</a:t>
            </a:r>
            <a:r>
              <a:rPr sz="190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ställa</a:t>
            </a:r>
            <a:r>
              <a:rPr sz="1900" b="1" spc="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frågor</a:t>
            </a:r>
            <a:r>
              <a:rPr sz="190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till</a:t>
            </a:r>
            <a:r>
              <a:rPr sz="190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vår</a:t>
            </a:r>
            <a:r>
              <a:rPr sz="190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barnmorska.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763581" y="6617692"/>
            <a:ext cx="1753108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BRIS.se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763581" y="7129163"/>
            <a:ext cx="593090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Här</a:t>
            </a:r>
            <a:r>
              <a:rPr sz="1900" b="1" spc="-1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finns</a:t>
            </a:r>
            <a:r>
              <a:rPr sz="190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6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kuratorer</a:t>
            </a:r>
            <a:r>
              <a:rPr sz="1900" b="1" spc="-1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som</a:t>
            </a:r>
            <a:r>
              <a:rPr sz="190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är</a:t>
            </a:r>
            <a:r>
              <a:rPr sz="1900" b="1" spc="-1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utbildade</a:t>
            </a:r>
            <a:r>
              <a:rPr sz="190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</a:t>
            </a:r>
            <a:r>
              <a:rPr sz="190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att</a:t>
            </a:r>
            <a:r>
              <a:rPr sz="190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prata</a:t>
            </a:r>
            <a:r>
              <a:rPr sz="190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om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763581" y="7424997"/>
            <a:ext cx="598424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känslor,</a:t>
            </a:r>
            <a:r>
              <a:rPr sz="1900" b="1" spc="-9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6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tankar</a:t>
            </a:r>
            <a:r>
              <a:rPr sz="1900" b="1" spc="-1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190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hur</a:t>
            </a:r>
            <a:r>
              <a:rPr sz="1900" b="1" spc="-1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</a:t>
            </a:r>
            <a:r>
              <a:rPr sz="190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har</a:t>
            </a:r>
            <a:r>
              <a:rPr sz="1900" b="1" spc="-1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det.</a:t>
            </a:r>
            <a:r>
              <a:rPr sz="190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Alla</a:t>
            </a:r>
            <a:r>
              <a:rPr sz="190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upp</a:t>
            </a:r>
            <a:r>
              <a:rPr sz="190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4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till</a:t>
            </a:r>
            <a:r>
              <a:rPr sz="1900" b="1" spc="-9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18</a:t>
            </a:r>
            <a:r>
              <a:rPr sz="1900" b="1" spc="-8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år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763581" y="7720832"/>
            <a:ext cx="599440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kan</a:t>
            </a:r>
            <a:r>
              <a:rPr sz="190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ringa</a:t>
            </a:r>
            <a:r>
              <a:rPr sz="190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på</a:t>
            </a:r>
            <a:r>
              <a:rPr sz="190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numret</a:t>
            </a:r>
            <a:r>
              <a:rPr sz="190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116</a:t>
            </a:r>
            <a:r>
              <a:rPr sz="190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111,</a:t>
            </a:r>
            <a:r>
              <a:rPr sz="190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eller</a:t>
            </a:r>
            <a:r>
              <a:rPr sz="1900" b="1" spc="-114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chatta</a:t>
            </a:r>
            <a:r>
              <a:rPr sz="190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1900" b="1" spc="-8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mejla.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763581" y="8026952"/>
            <a:ext cx="564769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Telefonen</a:t>
            </a:r>
            <a:r>
              <a:rPr sz="190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190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chatten</a:t>
            </a:r>
            <a:r>
              <a:rPr sz="190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har</a:t>
            </a:r>
            <a:r>
              <a:rPr sz="190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öppet</a:t>
            </a:r>
            <a:r>
              <a:rPr sz="1900" b="1" spc="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dygnet</a:t>
            </a:r>
            <a:r>
              <a:rPr sz="1900" b="1" spc="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runt.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763581" y="8571458"/>
            <a:ext cx="1991360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Friends.se</a:t>
            </a:r>
            <a:endParaRPr sz="2850" b="1" dirty="0">
              <a:latin typeface="Bw Modelica SS01 Black Cond" pitchFamily="2" charset="77"/>
              <a:cs typeface="Bw Modelica SS01 Black Con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763581" y="9082930"/>
            <a:ext cx="570103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råd</a:t>
            </a:r>
            <a:r>
              <a:rPr sz="1900" b="1" spc="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1900" b="1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stöd</a:t>
            </a:r>
            <a:r>
              <a:rPr sz="1900" b="1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när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</a:t>
            </a:r>
            <a:r>
              <a:rPr sz="1900" b="1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gäller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mobbning</a:t>
            </a:r>
            <a:r>
              <a:rPr sz="1900" b="1" spc="4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eller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763581" y="9378846"/>
            <a:ext cx="598678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utsatthet.</a:t>
            </a:r>
            <a:r>
              <a:rPr sz="190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kan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ringa</a:t>
            </a:r>
            <a:r>
              <a:rPr sz="190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08-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545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519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90</a:t>
            </a:r>
            <a:r>
              <a:rPr sz="1900" b="1" spc="-1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eller</a:t>
            </a:r>
            <a:r>
              <a:rPr sz="190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90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mejla.</a:t>
            </a:r>
            <a:endParaRPr sz="190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2415631" y="1350608"/>
            <a:ext cx="1527365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solidFill>
                  <a:srgbClr val="FFFFFF"/>
                </a:solidFill>
                <a:latin typeface="Bw Modelica SS01 Black Cond" pitchFamily="2" charset="77"/>
              </a:rPr>
              <a:t>Det finns alltid någon att </a:t>
            </a:r>
            <a:r>
              <a:rPr spc="-10" dirty="0">
                <a:solidFill>
                  <a:srgbClr val="FFFFFF"/>
                </a:solidFill>
                <a:latin typeface="Bw Modelica SS01 Black Cond" pitchFamily="2" charset="77"/>
              </a:rPr>
              <a:t>fråga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304849" y="2765224"/>
            <a:ext cx="15492094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Om</a:t>
            </a:r>
            <a:r>
              <a:rPr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</a:t>
            </a:r>
            <a:r>
              <a:rPr sz="28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inte</a:t>
            </a:r>
            <a:r>
              <a:rPr sz="28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kan</a:t>
            </a:r>
            <a:r>
              <a:rPr sz="285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eller</a:t>
            </a:r>
            <a:r>
              <a:rPr sz="2850" b="1" spc="-16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vill</a:t>
            </a:r>
            <a:r>
              <a:rPr sz="28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prata</a:t>
            </a:r>
            <a:r>
              <a:rPr sz="285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med</a:t>
            </a:r>
            <a:r>
              <a:rPr sz="28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en</a:t>
            </a:r>
            <a:r>
              <a:rPr sz="28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förälder</a:t>
            </a:r>
            <a:r>
              <a:rPr sz="2850" b="1" spc="-114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så</a:t>
            </a:r>
            <a:r>
              <a:rPr sz="2850" b="1" spc="-5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är</a:t>
            </a:r>
            <a:r>
              <a:rPr sz="2850" b="1" spc="-114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skolsköterskan</a:t>
            </a:r>
            <a:r>
              <a:rPr sz="2850" b="1" spc="-5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eller</a:t>
            </a:r>
            <a:r>
              <a:rPr sz="2850" b="1" spc="-114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skolkuratorn</a:t>
            </a:r>
            <a:endParaRPr sz="28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17676" y="3225891"/>
            <a:ext cx="1546542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ett</a:t>
            </a:r>
            <a:r>
              <a:rPr sz="28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jättebra</a:t>
            </a:r>
            <a:r>
              <a:rPr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alternativ.</a:t>
            </a:r>
            <a:r>
              <a:rPr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Dom</a:t>
            </a:r>
            <a:r>
              <a:rPr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är</a:t>
            </a:r>
            <a:r>
              <a:rPr sz="2850" b="1" spc="-1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2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experter</a:t>
            </a:r>
            <a:r>
              <a:rPr sz="2850" b="1" spc="-1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på</a:t>
            </a:r>
            <a:r>
              <a:rPr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sånt</a:t>
            </a:r>
            <a:r>
              <a:rPr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som</a:t>
            </a:r>
            <a:r>
              <a:rPr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barn</a:t>
            </a:r>
            <a:r>
              <a:rPr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tonåringar</a:t>
            </a:r>
            <a:r>
              <a:rPr sz="2850" b="1" spc="-1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går</a:t>
            </a:r>
            <a:r>
              <a:rPr sz="2850" b="1" spc="-1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igenom.</a:t>
            </a:r>
            <a:endParaRPr sz="28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964388" y="3686558"/>
            <a:ext cx="16172815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Dom</a:t>
            </a:r>
            <a:r>
              <a:rPr sz="28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har</a:t>
            </a:r>
            <a:r>
              <a:rPr sz="2850" b="1" spc="-1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tystnadsplikt</a:t>
            </a:r>
            <a:r>
              <a:rPr sz="28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och</a:t>
            </a:r>
            <a:r>
              <a:rPr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får</a:t>
            </a:r>
            <a:r>
              <a:rPr sz="2850" b="1" spc="-1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inte</a:t>
            </a:r>
            <a:r>
              <a:rPr sz="28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berätta</a:t>
            </a:r>
            <a:r>
              <a:rPr sz="2850" b="1" spc="-1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vidare</a:t>
            </a:r>
            <a:r>
              <a:rPr sz="28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något</a:t>
            </a:r>
            <a:r>
              <a:rPr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som</a:t>
            </a:r>
            <a:r>
              <a:rPr sz="28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</a:t>
            </a:r>
            <a:r>
              <a:rPr sz="28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säger,</a:t>
            </a:r>
            <a:r>
              <a:rPr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om</a:t>
            </a:r>
            <a:r>
              <a:rPr sz="28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du</a:t>
            </a:r>
            <a:r>
              <a:rPr sz="2850" b="1" spc="-7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inte</a:t>
            </a:r>
            <a:r>
              <a:rPr sz="2850" b="1" spc="-135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vill</a:t>
            </a:r>
            <a:r>
              <a:rPr sz="2850" b="1" spc="-7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28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det.</a:t>
            </a:r>
            <a:endParaRPr sz="2850" b="1" dirty="0">
              <a:latin typeface="Bw Modelica SS01" pitchFamily="2" charset="77"/>
              <a:cs typeface="Bw Modelica SS01"/>
            </a:endParaRPr>
          </a:p>
        </p:txBody>
      </p:sp>
      <p:pic>
        <p:nvPicPr>
          <p:cNvPr id="36" name="Bildobjekt 35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3ABC0B00-9F03-16E7-3BCB-4E7E3A79C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326"/>
            <a:ext cx="20104100" cy="11369675"/>
          </a:xfrm>
          <a:prstGeom prst="rect">
            <a:avLst/>
          </a:prstGeom>
        </p:spPr>
      </p:pic>
      <p:sp>
        <p:nvSpPr>
          <p:cNvPr id="30" name="object 25">
            <a:extLst>
              <a:ext uri="{FF2B5EF4-FFF2-40B4-BE49-F238E27FC236}">
                <a16:creationId xmlns:a16="http://schemas.microsoft.com/office/drawing/2014/main" id="{35BA3465-7611-192D-A97A-B215F9DB84AB}"/>
              </a:ext>
            </a:extLst>
          </p:cNvPr>
          <p:cNvSpPr txBox="1">
            <a:spLocks/>
          </p:cNvSpPr>
          <p:nvPr/>
        </p:nvSpPr>
        <p:spPr>
          <a:xfrm>
            <a:off x="9630000" y="2592000"/>
            <a:ext cx="7031355" cy="34278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>
            <a:lvl1pPr>
              <a:defRPr sz="7400" b="1" i="0">
                <a:solidFill>
                  <a:srgbClr val="FFDCEF"/>
                </a:solidFill>
                <a:latin typeface="Bw Modelica SS01 Black"/>
                <a:ea typeface="+mj-ea"/>
                <a:cs typeface="Bw Modelica SS01 Black"/>
              </a:defRPr>
            </a:lvl1pPr>
          </a:lstStyle>
          <a:p>
            <a:pPr marL="12700" marR="5080" algn="ctr">
              <a:lnSpc>
                <a:spcPct val="100299"/>
              </a:lnSpc>
              <a:spcBef>
                <a:spcPts val="90"/>
              </a:spcBef>
            </a:pPr>
            <a:r>
              <a:rPr lang="sv-SE" spc="-10" dirty="0" err="1">
                <a:solidFill>
                  <a:srgbClr val="A80503"/>
                </a:solidFill>
                <a:latin typeface="Bw Modelica SS01 Black Cond" pitchFamily="2" charset="77"/>
              </a:rPr>
              <a:t>Libresse.se</a:t>
            </a:r>
            <a:r>
              <a:rPr lang="sv-SE" spc="-10" dirty="0">
                <a:solidFill>
                  <a:srgbClr val="A80503"/>
                </a:solidFill>
                <a:latin typeface="Bw Modelica SS01 Black Cond" pitchFamily="2" charset="77"/>
              </a:rPr>
              <a:t> </a:t>
            </a:r>
            <a:br>
              <a:rPr lang="sv-SE" spc="-10" dirty="0">
                <a:solidFill>
                  <a:srgbClr val="A80503"/>
                </a:solidFill>
                <a:latin typeface="Bw Modelica SS01 Black Cond" pitchFamily="2" charset="77"/>
              </a:rPr>
            </a:br>
            <a:r>
              <a:rPr lang="sv-SE" dirty="0">
                <a:solidFill>
                  <a:srgbClr val="A80503"/>
                </a:solidFill>
                <a:latin typeface="Bw Modelica SS01 Black Cond" pitchFamily="2" charset="77"/>
              </a:rPr>
              <a:t>är</a:t>
            </a:r>
            <a:r>
              <a:rPr lang="sv-SE" spc="-165" dirty="0">
                <a:solidFill>
                  <a:srgbClr val="A80503"/>
                </a:solidFill>
                <a:latin typeface="Bw Modelica SS01 Black Cond" pitchFamily="2" charset="77"/>
              </a:rPr>
              <a:t> </a:t>
            </a:r>
            <a:r>
              <a:rPr lang="sv-SE" dirty="0">
                <a:solidFill>
                  <a:srgbClr val="A80503"/>
                </a:solidFill>
                <a:latin typeface="Bw Modelica SS01 Black Cond" pitchFamily="2" charset="77"/>
              </a:rPr>
              <a:t>alltid </a:t>
            </a:r>
            <a:r>
              <a:rPr lang="sv-SE" spc="-10" dirty="0">
                <a:solidFill>
                  <a:srgbClr val="A80503"/>
                </a:solidFill>
                <a:latin typeface="Bw Modelica SS01 Black Cond" pitchFamily="2" charset="77"/>
              </a:rPr>
              <a:t>öppet</a:t>
            </a:r>
            <a:br>
              <a:rPr lang="sv-SE" spc="-10" dirty="0">
                <a:solidFill>
                  <a:srgbClr val="A80503"/>
                </a:solidFill>
                <a:latin typeface="Bw Modelica SS01 Black Cond" pitchFamily="2" charset="77"/>
              </a:rPr>
            </a:br>
            <a:r>
              <a:rPr lang="sv-SE" dirty="0">
                <a:solidFill>
                  <a:srgbClr val="A80503"/>
                </a:solidFill>
                <a:latin typeface="Bw Modelica SS01 Black Cond" pitchFamily="2" charset="77"/>
              </a:rPr>
              <a:t>för</a:t>
            </a:r>
            <a:r>
              <a:rPr lang="sv-SE" spc="-215" dirty="0">
                <a:solidFill>
                  <a:srgbClr val="A80503"/>
                </a:solidFill>
                <a:latin typeface="Bw Modelica SS01 Black Cond" pitchFamily="2" charset="77"/>
              </a:rPr>
              <a:t> </a:t>
            </a:r>
            <a:r>
              <a:rPr lang="sv-SE" spc="-25" dirty="0">
                <a:solidFill>
                  <a:srgbClr val="A80503"/>
                </a:solidFill>
                <a:latin typeface="Bw Modelica SS01 Black Cond" pitchFamily="2" charset="77"/>
              </a:rPr>
              <a:t>dig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9696640" y="2536937"/>
            <a:ext cx="7031355" cy="34278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299"/>
              </a:lnSpc>
              <a:spcBef>
                <a:spcPts val="90"/>
              </a:spcBef>
            </a:pPr>
            <a:r>
              <a:rPr spc="-10" dirty="0" err="1">
                <a:latin typeface="Bw Modelica SS01 Black Cond" pitchFamily="2" charset="77"/>
              </a:rPr>
              <a:t>Libresse.se</a:t>
            </a:r>
            <a:r>
              <a:rPr spc="-10" dirty="0">
                <a:latin typeface="Bw Modelica SS01 Black Cond" pitchFamily="2" charset="77"/>
              </a:rPr>
              <a:t> </a:t>
            </a:r>
            <a:br>
              <a:rPr lang="sv-SE" spc="-10" dirty="0">
                <a:latin typeface="Bw Modelica SS01 Black Cond" pitchFamily="2" charset="77"/>
              </a:rPr>
            </a:br>
            <a:r>
              <a:rPr dirty="0" err="1">
                <a:latin typeface="Bw Modelica SS01 Black Cond" pitchFamily="2" charset="77"/>
              </a:rPr>
              <a:t>är</a:t>
            </a:r>
            <a:r>
              <a:rPr spc="-165" dirty="0">
                <a:latin typeface="Bw Modelica SS01 Black Cond" pitchFamily="2" charset="77"/>
              </a:rPr>
              <a:t> </a:t>
            </a:r>
            <a:r>
              <a:rPr dirty="0" err="1">
                <a:latin typeface="Bw Modelica SS01 Black Cond" pitchFamily="2" charset="77"/>
              </a:rPr>
              <a:t>alltid</a:t>
            </a:r>
            <a:r>
              <a:rPr dirty="0">
                <a:latin typeface="Bw Modelica SS01 Black Cond" pitchFamily="2" charset="77"/>
              </a:rPr>
              <a:t> </a:t>
            </a:r>
            <a:r>
              <a:rPr spc="-10" dirty="0" err="1">
                <a:latin typeface="Bw Modelica SS01 Black Cond" pitchFamily="2" charset="77"/>
              </a:rPr>
              <a:t>öppet</a:t>
            </a:r>
            <a:br>
              <a:rPr lang="sv-SE" spc="-10" dirty="0">
                <a:latin typeface="Bw Modelica SS01 Black Cond" pitchFamily="2" charset="77"/>
              </a:rPr>
            </a:br>
            <a:r>
              <a:rPr dirty="0">
                <a:latin typeface="Bw Modelica SS01 Black Cond" pitchFamily="2" charset="77"/>
              </a:rPr>
              <a:t>för</a:t>
            </a:r>
            <a:r>
              <a:rPr spc="-215" dirty="0">
                <a:latin typeface="Bw Modelica SS01 Black Cond" pitchFamily="2" charset="77"/>
              </a:rPr>
              <a:t> </a:t>
            </a:r>
            <a:r>
              <a:rPr spc="-25" dirty="0">
                <a:latin typeface="Bw Modelica SS01 Black Cond" pitchFamily="2" charset="77"/>
              </a:rPr>
              <a:t>dig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0718158" y="6477474"/>
            <a:ext cx="4986020" cy="1111202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563880" marR="5080" indent="-551815">
              <a:lnSpc>
                <a:spcPts val="4120"/>
              </a:lnSpc>
              <a:spcBef>
                <a:spcPts val="465"/>
              </a:spcBef>
            </a:pPr>
            <a:r>
              <a:rPr sz="3650" spc="-60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Scanna</a:t>
            </a:r>
            <a:r>
              <a:rPr sz="3650" spc="-100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 </a:t>
            </a:r>
            <a:r>
              <a:rPr sz="3650" spc="-20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för</a:t>
            </a:r>
            <a:r>
              <a:rPr sz="3650" spc="-110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 </a:t>
            </a:r>
            <a:r>
              <a:rPr sz="3650" spc="-50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att</a:t>
            </a:r>
            <a:r>
              <a:rPr sz="3650" spc="-95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 </a:t>
            </a:r>
            <a:r>
              <a:rPr sz="3650" spc="-75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ladda</a:t>
            </a:r>
            <a:r>
              <a:rPr sz="3650" spc="-85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 </a:t>
            </a:r>
            <a:r>
              <a:rPr sz="3650" spc="-40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ner</a:t>
            </a:r>
            <a:r>
              <a:rPr sz="3650" spc="-95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 </a:t>
            </a:r>
            <a:r>
              <a:rPr sz="3650" spc="-20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boken </a:t>
            </a:r>
            <a:r>
              <a:rPr sz="3650" spc="-45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“Bli</a:t>
            </a:r>
            <a:r>
              <a:rPr sz="3650" spc="-114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 </a:t>
            </a:r>
            <a:r>
              <a:rPr sz="3650" spc="-40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vän</a:t>
            </a:r>
            <a:r>
              <a:rPr sz="3650" spc="-120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 </a:t>
            </a:r>
            <a:r>
              <a:rPr sz="3650" spc="-35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med</a:t>
            </a:r>
            <a:r>
              <a:rPr sz="3650" spc="-114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 </a:t>
            </a:r>
            <a:r>
              <a:rPr sz="3650" spc="-10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din</a:t>
            </a:r>
            <a:r>
              <a:rPr sz="3650" spc="-114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 </a:t>
            </a:r>
            <a:r>
              <a:rPr sz="3650" spc="-10" dirty="0">
                <a:solidFill>
                  <a:srgbClr val="FFFFFF"/>
                </a:solidFill>
                <a:latin typeface="Expressive V" panose="03060602030405030205" pitchFamily="66" charset="0"/>
                <a:cs typeface="Expressive V" panose="03060602030405030205" pitchFamily="66" charset="0"/>
              </a:rPr>
              <a:t>kropp”</a:t>
            </a:r>
            <a:endParaRPr sz="3650" dirty="0">
              <a:latin typeface="Expressive V" panose="03060602030405030205" pitchFamily="66" charset="0"/>
              <a:cs typeface="Expressive V" panose="03060602030405030205" pitchFamily="66" charset="0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2348590" y="7581100"/>
            <a:ext cx="2955290" cy="2106930"/>
            <a:chOff x="12348590" y="7581100"/>
            <a:chExt cx="2955290" cy="2106930"/>
          </a:xfrm>
        </p:grpSpPr>
        <p:sp>
          <p:nvSpPr>
            <p:cNvPr id="21" name="object 21"/>
            <p:cNvSpPr/>
            <p:nvPr/>
          </p:nvSpPr>
          <p:spPr>
            <a:xfrm>
              <a:off x="12348590" y="7950529"/>
              <a:ext cx="1725295" cy="1737360"/>
            </a:xfrm>
            <a:custGeom>
              <a:avLst/>
              <a:gdLst/>
              <a:ahLst/>
              <a:cxnLst/>
              <a:rect l="l" t="t" r="r" b="b"/>
              <a:pathLst>
                <a:path w="1725294" h="1737359">
                  <a:moveTo>
                    <a:pt x="1617144" y="0"/>
                  </a:moveTo>
                  <a:lnTo>
                    <a:pt x="107808" y="0"/>
                  </a:lnTo>
                  <a:lnTo>
                    <a:pt x="65845" y="8472"/>
                  </a:lnTo>
                  <a:lnTo>
                    <a:pt x="31577" y="31577"/>
                  </a:lnTo>
                  <a:lnTo>
                    <a:pt x="8472" y="65845"/>
                  </a:lnTo>
                  <a:lnTo>
                    <a:pt x="0" y="107808"/>
                  </a:lnTo>
                  <a:lnTo>
                    <a:pt x="0" y="1629123"/>
                  </a:lnTo>
                  <a:lnTo>
                    <a:pt x="8472" y="1671085"/>
                  </a:lnTo>
                  <a:lnTo>
                    <a:pt x="31577" y="1705353"/>
                  </a:lnTo>
                  <a:lnTo>
                    <a:pt x="65845" y="1728458"/>
                  </a:lnTo>
                  <a:lnTo>
                    <a:pt x="107808" y="1736931"/>
                  </a:lnTo>
                  <a:lnTo>
                    <a:pt x="1617144" y="1736931"/>
                  </a:lnTo>
                  <a:lnTo>
                    <a:pt x="1659106" y="1728458"/>
                  </a:lnTo>
                  <a:lnTo>
                    <a:pt x="1693375" y="1705353"/>
                  </a:lnTo>
                  <a:lnTo>
                    <a:pt x="1716480" y="1671085"/>
                  </a:lnTo>
                  <a:lnTo>
                    <a:pt x="1724952" y="1629123"/>
                  </a:lnTo>
                  <a:lnTo>
                    <a:pt x="1724952" y="107808"/>
                  </a:lnTo>
                  <a:lnTo>
                    <a:pt x="1716480" y="65845"/>
                  </a:lnTo>
                  <a:lnTo>
                    <a:pt x="1693375" y="31577"/>
                  </a:lnTo>
                  <a:lnTo>
                    <a:pt x="1659106" y="8472"/>
                  </a:lnTo>
                  <a:lnTo>
                    <a:pt x="1617144" y="0"/>
                  </a:lnTo>
                  <a:close/>
                </a:path>
              </a:pathLst>
            </a:custGeom>
            <a:solidFill>
              <a:srgbClr val="911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470237" y="8070319"/>
              <a:ext cx="1482090" cy="1492885"/>
            </a:xfrm>
            <a:custGeom>
              <a:avLst/>
              <a:gdLst/>
              <a:ahLst/>
              <a:cxnLst/>
              <a:rect l="l" t="t" r="r" b="b"/>
              <a:pathLst>
                <a:path w="1482090" h="1492884">
                  <a:moveTo>
                    <a:pt x="1481912" y="0"/>
                  </a:moveTo>
                  <a:lnTo>
                    <a:pt x="0" y="0"/>
                  </a:lnTo>
                  <a:lnTo>
                    <a:pt x="0" y="1492781"/>
                  </a:lnTo>
                  <a:lnTo>
                    <a:pt x="1481912" y="1492781"/>
                  </a:lnTo>
                  <a:lnTo>
                    <a:pt x="14819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63010" y="8171949"/>
              <a:ext cx="1286797" cy="128679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868773" y="7581100"/>
              <a:ext cx="434975" cy="657225"/>
            </a:xfrm>
            <a:custGeom>
              <a:avLst/>
              <a:gdLst/>
              <a:ahLst/>
              <a:cxnLst/>
              <a:rect l="l" t="t" r="r" b="b"/>
              <a:pathLst>
                <a:path w="434975" h="657225">
                  <a:moveTo>
                    <a:pt x="329489" y="0"/>
                  </a:moveTo>
                  <a:lnTo>
                    <a:pt x="333854" y="12737"/>
                  </a:lnTo>
                  <a:lnTo>
                    <a:pt x="336081" y="18494"/>
                  </a:lnTo>
                  <a:lnTo>
                    <a:pt x="363741" y="69632"/>
                  </a:lnTo>
                  <a:lnTo>
                    <a:pt x="378010" y="116138"/>
                  </a:lnTo>
                  <a:lnTo>
                    <a:pt x="382799" y="163047"/>
                  </a:lnTo>
                  <a:lnTo>
                    <a:pt x="379195" y="210204"/>
                  </a:lnTo>
                  <a:lnTo>
                    <a:pt x="368287" y="257453"/>
                  </a:lnTo>
                  <a:lnTo>
                    <a:pt x="351164" y="304639"/>
                  </a:lnTo>
                  <a:lnTo>
                    <a:pt x="331105" y="347053"/>
                  </a:lnTo>
                  <a:lnTo>
                    <a:pt x="307743" y="386644"/>
                  </a:lnTo>
                  <a:lnTo>
                    <a:pt x="280922" y="423195"/>
                  </a:lnTo>
                  <a:lnTo>
                    <a:pt x="250492" y="456491"/>
                  </a:lnTo>
                  <a:lnTo>
                    <a:pt x="216298" y="486313"/>
                  </a:lnTo>
                  <a:lnTo>
                    <a:pt x="178187" y="512447"/>
                  </a:lnTo>
                  <a:lnTo>
                    <a:pt x="136008" y="534674"/>
                  </a:lnTo>
                  <a:lnTo>
                    <a:pt x="127537" y="538245"/>
                  </a:lnTo>
                  <a:lnTo>
                    <a:pt x="126124" y="536496"/>
                  </a:lnTo>
                  <a:lnTo>
                    <a:pt x="148582" y="515113"/>
                  </a:lnTo>
                  <a:lnTo>
                    <a:pt x="159638" y="504271"/>
                  </a:lnTo>
                  <a:lnTo>
                    <a:pt x="170248" y="493032"/>
                  </a:lnTo>
                  <a:lnTo>
                    <a:pt x="178040" y="483753"/>
                  </a:lnTo>
                  <a:lnTo>
                    <a:pt x="183982" y="473646"/>
                  </a:lnTo>
                  <a:lnTo>
                    <a:pt x="186093" y="462309"/>
                  </a:lnTo>
                  <a:lnTo>
                    <a:pt x="182394" y="449337"/>
                  </a:lnTo>
                  <a:lnTo>
                    <a:pt x="175660" y="439997"/>
                  </a:lnTo>
                  <a:lnTo>
                    <a:pt x="167605" y="435135"/>
                  </a:lnTo>
                  <a:lnTo>
                    <a:pt x="158595" y="435210"/>
                  </a:lnTo>
                  <a:lnTo>
                    <a:pt x="120121" y="465517"/>
                  </a:lnTo>
                  <a:lnTo>
                    <a:pt x="34399" y="541083"/>
                  </a:lnTo>
                  <a:lnTo>
                    <a:pt x="16548" y="557611"/>
                  </a:lnTo>
                  <a:lnTo>
                    <a:pt x="10410" y="562883"/>
                  </a:lnTo>
                  <a:lnTo>
                    <a:pt x="4535" y="568552"/>
                  </a:lnTo>
                  <a:lnTo>
                    <a:pt x="803" y="574758"/>
                  </a:lnTo>
                  <a:lnTo>
                    <a:pt x="0" y="581579"/>
                  </a:lnTo>
                  <a:lnTo>
                    <a:pt x="2913" y="589092"/>
                  </a:lnTo>
                  <a:lnTo>
                    <a:pt x="11458" y="606196"/>
                  </a:lnTo>
                  <a:lnTo>
                    <a:pt x="18240" y="612177"/>
                  </a:lnTo>
                  <a:lnTo>
                    <a:pt x="29718" y="612902"/>
                  </a:lnTo>
                  <a:lnTo>
                    <a:pt x="33205" y="612232"/>
                  </a:lnTo>
                  <a:lnTo>
                    <a:pt x="37184" y="613761"/>
                  </a:lnTo>
                  <a:lnTo>
                    <a:pt x="209786" y="653864"/>
                  </a:lnTo>
                  <a:lnTo>
                    <a:pt x="222927" y="656880"/>
                  </a:lnTo>
                  <a:lnTo>
                    <a:pt x="235995" y="653069"/>
                  </a:lnTo>
                  <a:lnTo>
                    <a:pt x="242466" y="647749"/>
                  </a:lnTo>
                  <a:lnTo>
                    <a:pt x="249335" y="643802"/>
                  </a:lnTo>
                  <a:lnTo>
                    <a:pt x="244717" y="636818"/>
                  </a:lnTo>
                  <a:lnTo>
                    <a:pt x="241586" y="626022"/>
                  </a:lnTo>
                  <a:lnTo>
                    <a:pt x="235220" y="623551"/>
                  </a:lnTo>
                  <a:lnTo>
                    <a:pt x="218217" y="617483"/>
                  </a:lnTo>
                  <a:lnTo>
                    <a:pt x="200939" y="612110"/>
                  </a:lnTo>
                  <a:lnTo>
                    <a:pt x="158929" y="600055"/>
                  </a:lnTo>
                  <a:lnTo>
                    <a:pt x="151516" y="598788"/>
                  </a:lnTo>
                  <a:lnTo>
                    <a:pt x="141924" y="596631"/>
                  </a:lnTo>
                  <a:lnTo>
                    <a:pt x="192248" y="576302"/>
                  </a:lnTo>
                  <a:lnTo>
                    <a:pt x="238138" y="549901"/>
                  </a:lnTo>
                  <a:lnTo>
                    <a:pt x="279489" y="518360"/>
                  </a:lnTo>
                  <a:lnTo>
                    <a:pt x="316197" y="482608"/>
                  </a:lnTo>
                  <a:lnTo>
                    <a:pt x="348159" y="443578"/>
                  </a:lnTo>
                  <a:lnTo>
                    <a:pt x="375269" y="402200"/>
                  </a:lnTo>
                  <a:lnTo>
                    <a:pt x="397423" y="359407"/>
                  </a:lnTo>
                  <a:lnTo>
                    <a:pt x="414517" y="316129"/>
                  </a:lnTo>
                  <a:lnTo>
                    <a:pt x="426447" y="273299"/>
                  </a:lnTo>
                  <a:lnTo>
                    <a:pt x="433109" y="231846"/>
                  </a:lnTo>
                  <a:lnTo>
                    <a:pt x="434530" y="185160"/>
                  </a:lnTo>
                  <a:lnTo>
                    <a:pt x="429272" y="140683"/>
                  </a:lnTo>
                  <a:lnTo>
                    <a:pt x="417205" y="98320"/>
                  </a:lnTo>
                  <a:lnTo>
                    <a:pt x="398203" y="57978"/>
                  </a:lnTo>
                  <a:lnTo>
                    <a:pt x="372137" y="19559"/>
                  </a:lnTo>
                  <a:lnTo>
                    <a:pt x="343038" y="572"/>
                  </a:lnTo>
                  <a:lnTo>
                    <a:pt x="3294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Bildobjekt 25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09F2388A-6E1B-685F-8CD2-9C2CA78F66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29" name="Bildobjekt 28" descr="En bild som visar Människoansikte, text, person, klädsel&#10;&#10;Automatiskt genererad beskrivning">
            <a:extLst>
              <a:ext uri="{FF2B5EF4-FFF2-40B4-BE49-F238E27FC236}">
                <a16:creationId xmlns:a16="http://schemas.microsoft.com/office/drawing/2014/main" id="{E302517C-1780-E0A8-D951-E63447B45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394" y="1329764"/>
            <a:ext cx="6616425" cy="953287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1" name="Bildobjekt 10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E569FBE6-89EC-F810-6743-5BC457D6E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591" y="2743458"/>
            <a:ext cx="6484918" cy="49567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6480" y="366481"/>
            <a:ext cx="19371310" cy="10575925"/>
          </a:xfrm>
          <a:custGeom>
            <a:avLst/>
            <a:gdLst/>
            <a:ahLst/>
            <a:cxnLst/>
            <a:rect l="l" t="t" r="r" b="b"/>
            <a:pathLst>
              <a:path w="19371310" h="10575925">
                <a:moveTo>
                  <a:pt x="19371137" y="0"/>
                </a:moveTo>
                <a:lnTo>
                  <a:pt x="0" y="0"/>
                </a:lnTo>
                <a:lnTo>
                  <a:pt x="0" y="10575594"/>
                </a:lnTo>
                <a:lnTo>
                  <a:pt x="19371137" y="10575594"/>
                </a:lnTo>
                <a:lnTo>
                  <a:pt x="19371137" y="0"/>
                </a:lnTo>
                <a:close/>
              </a:path>
            </a:pathLst>
          </a:custGeom>
          <a:solidFill>
            <a:srgbClr val="FFDAD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ildobjekt 17" descr="En bild som visar klädsel, Underplagg, mage, underbyxor&#10;&#10;Automatiskt genererad beskrivning">
            <a:extLst>
              <a:ext uri="{FF2B5EF4-FFF2-40B4-BE49-F238E27FC236}">
                <a16:creationId xmlns:a16="http://schemas.microsoft.com/office/drawing/2014/main" id="{7F644B4A-0507-2FA7-E384-2E61C929C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" y="-30050"/>
            <a:ext cx="9895955" cy="1143062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96960" y="3151600"/>
            <a:ext cx="10602595" cy="2287806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ts val="8660"/>
              </a:lnSpc>
              <a:spcBef>
                <a:spcPts val="440"/>
              </a:spcBef>
            </a:pPr>
            <a:r>
              <a:rPr spc="-455" dirty="0">
                <a:solidFill>
                  <a:srgbClr val="8B1842"/>
                </a:solidFill>
                <a:latin typeface="Bw Modelica SS01 Black Cond" pitchFamily="2" charset="77"/>
              </a:rPr>
              <a:t>V</a:t>
            </a:r>
            <a:r>
              <a:rPr spc="110" dirty="0">
                <a:solidFill>
                  <a:srgbClr val="8B1842"/>
                </a:solidFill>
                <a:latin typeface="Bw Modelica SS01 Black Cond" pitchFamily="2" charset="77"/>
              </a:rPr>
              <a:t>em</a:t>
            </a:r>
            <a:r>
              <a:rPr spc="-200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dirty="0">
                <a:solidFill>
                  <a:srgbClr val="8B1842"/>
                </a:solidFill>
                <a:latin typeface="Bw Modelica SS01 Black Cond" pitchFamily="2" charset="77"/>
              </a:rPr>
              <a:t>bestämmer</a:t>
            </a:r>
            <a:r>
              <a:rPr spc="-325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spc="-20" dirty="0">
                <a:solidFill>
                  <a:srgbClr val="8B1842"/>
                </a:solidFill>
                <a:latin typeface="Bw Modelica SS01 Black Cond" pitchFamily="2" charset="77"/>
              </a:rPr>
              <a:t>när? </a:t>
            </a:r>
            <a:r>
              <a:rPr dirty="0">
                <a:solidFill>
                  <a:srgbClr val="8B1842"/>
                </a:solidFill>
                <a:latin typeface="Bw Modelica SS01 Black Cond" pitchFamily="2" charset="77"/>
              </a:rPr>
              <a:t>Och</a:t>
            </a:r>
            <a:r>
              <a:rPr spc="-245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dirty="0">
                <a:solidFill>
                  <a:srgbClr val="8B1842"/>
                </a:solidFill>
                <a:latin typeface="Bw Modelica SS01 Black Cond" pitchFamily="2" charset="77"/>
              </a:rPr>
              <a:t>vad</a:t>
            </a:r>
            <a:r>
              <a:rPr spc="-75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spc="-10" dirty="0">
                <a:solidFill>
                  <a:srgbClr val="8B1842"/>
                </a:solidFill>
                <a:latin typeface="Bw Modelica SS01 Black Cond" pitchFamily="2" charset="77"/>
              </a:rPr>
              <a:t>händer?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503592" y="5810521"/>
            <a:ext cx="10347325" cy="347659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629"/>
              </a:lnSpc>
              <a:spcBef>
                <a:spcPts val="80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Hypofysen,</a:t>
            </a:r>
            <a:r>
              <a:rPr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liten</a:t>
            </a:r>
            <a:r>
              <a:rPr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körtel</a:t>
            </a:r>
            <a:r>
              <a:rPr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din</a:t>
            </a:r>
            <a:r>
              <a:rPr sz="2400" b="1" spc="7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hjärna,</a:t>
            </a:r>
            <a:r>
              <a:rPr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bestämmer</a:t>
            </a:r>
            <a:r>
              <a:rPr sz="2400" b="1" spc="-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5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när</a:t>
            </a:r>
            <a:r>
              <a:rPr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br>
              <a:rPr lang="sv-SE"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</a:br>
            <a:r>
              <a:rPr sz="2400" b="1" spc="-35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pubertetsresan</a:t>
            </a:r>
            <a:r>
              <a:rPr sz="2400" b="1" spc="-8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ska</a:t>
            </a:r>
            <a:r>
              <a:rPr sz="2400" b="1" spc="-8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börja.</a:t>
            </a:r>
            <a:r>
              <a:rPr sz="2400" b="1" spc="-8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Alla</a:t>
            </a:r>
            <a:r>
              <a:rPr sz="2400" b="1" spc="-8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kroppar</a:t>
            </a:r>
            <a:r>
              <a:rPr sz="2400" b="1" spc="-1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har</a:t>
            </a:r>
            <a:r>
              <a:rPr sz="2400" b="1" spc="-1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sin</a:t>
            </a:r>
            <a:r>
              <a:rPr sz="2400" b="1" spc="-8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egen</a:t>
            </a:r>
            <a:r>
              <a:rPr sz="2400" b="1" spc="-8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tidtabell.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 marR="412115">
              <a:lnSpc>
                <a:spcPct val="106100"/>
              </a:lnSpc>
              <a:spcBef>
                <a:spcPts val="2315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Puberteten</a:t>
            </a:r>
            <a:r>
              <a:rPr sz="2400" b="1" spc="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leder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till</a:t>
            </a:r>
            <a:r>
              <a:rPr sz="240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massa</a:t>
            </a:r>
            <a:r>
              <a:rPr sz="240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förändringar,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både</a:t>
            </a:r>
            <a:r>
              <a:rPr sz="240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kropp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br>
              <a:rPr lang="sv-SE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</a:br>
            <a:r>
              <a:rPr sz="2400" b="1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knopp.</a:t>
            </a:r>
            <a:r>
              <a:rPr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Nya</a:t>
            </a:r>
            <a:r>
              <a:rPr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kurvor,</a:t>
            </a:r>
            <a:r>
              <a:rPr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kroppsvätskor,</a:t>
            </a:r>
            <a:r>
              <a:rPr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hårstrån,</a:t>
            </a:r>
            <a:r>
              <a:rPr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känslor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br>
              <a:rPr lang="sv-SE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</a:br>
            <a:r>
              <a:rPr sz="2400" b="1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400" b="1" spc="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lukter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till</a:t>
            </a:r>
            <a:r>
              <a:rPr sz="240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exempel.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 marR="323850">
              <a:lnSpc>
                <a:spcPct val="106100"/>
              </a:lnSpc>
              <a:spcBef>
                <a:spcPts val="2470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kännas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läskigt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obehagligt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början.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Eller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bara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konstigt.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Men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mesta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inga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konstigheter</a:t>
            </a:r>
            <a:r>
              <a:rPr sz="240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alls.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</p:txBody>
      </p:sp>
      <p:pic>
        <p:nvPicPr>
          <p:cNvPr id="11" name="Bildobjekt 10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1D72D50E-C733-856D-6B2F-EDA5201AC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13" name="Bildobjekt 12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65EECFD1-8B9A-1A66-DB5F-52784ABC4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016" y="5883275"/>
            <a:ext cx="310178" cy="306000"/>
          </a:xfrm>
          <a:prstGeom prst="rect">
            <a:avLst/>
          </a:prstGeom>
        </p:spPr>
      </p:pic>
      <p:pic>
        <p:nvPicPr>
          <p:cNvPr id="14" name="Bildobjekt 13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C611B85B-0046-EA31-7378-01F3C97D5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016" y="7101275"/>
            <a:ext cx="310178" cy="306000"/>
          </a:xfrm>
          <a:prstGeom prst="rect">
            <a:avLst/>
          </a:prstGeom>
        </p:spPr>
      </p:pic>
      <p:pic>
        <p:nvPicPr>
          <p:cNvPr id="15" name="Bildobjekt 14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CE651561-CF77-7395-874C-6D789C9B1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016" y="8550275"/>
            <a:ext cx="310178" cy="30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30" descr="En bild som visar person, Människoansikte, inomhus, kvinna&#10;&#10;Automatiskt genererad beskrivning">
            <a:extLst>
              <a:ext uri="{FF2B5EF4-FFF2-40B4-BE49-F238E27FC236}">
                <a16:creationId xmlns:a16="http://schemas.microsoft.com/office/drawing/2014/main" id="{330A63DE-C834-6E76-6796-CD00AE167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"/>
            <a:ext cx="20104100" cy="1130855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98763" y="2167337"/>
            <a:ext cx="10599420" cy="2287806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ts val="8660"/>
              </a:lnSpc>
              <a:spcBef>
                <a:spcPts val="440"/>
              </a:spcBef>
            </a:pPr>
            <a:r>
              <a:rPr spc="-10" dirty="0">
                <a:solidFill>
                  <a:srgbClr val="FFFFFF"/>
                </a:solidFill>
                <a:latin typeface="Bw Modelica SS01 Black Cond" pitchFamily="2" charset="77"/>
              </a:rPr>
              <a:t>Saker</a:t>
            </a:r>
            <a:r>
              <a:rPr spc="-229" dirty="0">
                <a:solidFill>
                  <a:srgbClr val="FFFFFF"/>
                </a:solidFill>
                <a:latin typeface="Bw Modelica SS01 Black Cond" pitchFamily="2" charset="77"/>
              </a:rPr>
              <a:t> </a:t>
            </a:r>
            <a:r>
              <a:rPr dirty="0">
                <a:solidFill>
                  <a:srgbClr val="FFFFFF"/>
                </a:solidFill>
                <a:latin typeface="Bw Modelica SS01 Black Cond" pitchFamily="2" charset="77"/>
              </a:rPr>
              <a:t>som</a:t>
            </a:r>
            <a:r>
              <a:rPr spc="-80" dirty="0">
                <a:solidFill>
                  <a:srgbClr val="FFFFFF"/>
                </a:solidFill>
                <a:latin typeface="Bw Modelica SS01 Black Cond" pitchFamily="2" charset="77"/>
              </a:rPr>
              <a:t> </a:t>
            </a:r>
            <a:r>
              <a:rPr dirty="0">
                <a:solidFill>
                  <a:srgbClr val="FFFFFF"/>
                </a:solidFill>
                <a:latin typeface="Bw Modelica SS01 Black Cond" pitchFamily="2" charset="77"/>
              </a:rPr>
              <a:t>händer</a:t>
            </a:r>
            <a:r>
              <a:rPr spc="-225" dirty="0">
                <a:solidFill>
                  <a:srgbClr val="FFFFFF"/>
                </a:solidFill>
                <a:latin typeface="Bw Modelica SS01 Black Cond" pitchFamily="2" charset="77"/>
              </a:rPr>
              <a:t> </a:t>
            </a:r>
            <a:r>
              <a:rPr spc="-25" dirty="0">
                <a:solidFill>
                  <a:srgbClr val="FFFFFF"/>
                </a:solidFill>
                <a:latin typeface="Bw Modelica SS01 Black Cond" pitchFamily="2" charset="77"/>
              </a:rPr>
              <a:t>för </a:t>
            </a:r>
            <a:r>
              <a:rPr dirty="0">
                <a:solidFill>
                  <a:srgbClr val="FFFFFF"/>
                </a:solidFill>
                <a:latin typeface="Bw Modelica SS01 Black Cond" pitchFamily="2" charset="77"/>
              </a:rPr>
              <a:t>både killar</a:t>
            </a:r>
            <a:r>
              <a:rPr spc="-155" dirty="0">
                <a:solidFill>
                  <a:srgbClr val="FFFFFF"/>
                </a:solidFill>
                <a:latin typeface="Bw Modelica SS01 Black Cond" pitchFamily="2" charset="77"/>
              </a:rPr>
              <a:t> </a:t>
            </a:r>
            <a:r>
              <a:rPr dirty="0">
                <a:solidFill>
                  <a:srgbClr val="FFFFFF"/>
                </a:solidFill>
                <a:latin typeface="Bw Modelica SS01 Black Cond" pitchFamily="2" charset="77"/>
              </a:rPr>
              <a:t>och </a:t>
            </a:r>
            <a:r>
              <a:rPr spc="-10" dirty="0">
                <a:solidFill>
                  <a:srgbClr val="FFFFFF"/>
                </a:solidFill>
                <a:latin typeface="Bw Modelica SS01 Black Cond" pitchFamily="2" charset="77"/>
              </a:rPr>
              <a:t>tjejer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251567" y="4932698"/>
            <a:ext cx="10391284" cy="4159857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Du</a:t>
            </a:r>
            <a:r>
              <a:rPr sz="2800" b="1" spc="-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växer</a:t>
            </a:r>
            <a:r>
              <a:rPr sz="2800" b="1" spc="-1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på</a:t>
            </a:r>
            <a:r>
              <a:rPr sz="2800" b="1" spc="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längden</a:t>
            </a:r>
            <a:r>
              <a:rPr sz="2800" b="1" spc="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800" b="1" spc="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kroppen</a:t>
            </a:r>
            <a:r>
              <a:rPr sz="2800" b="1" spc="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blir</a:t>
            </a:r>
            <a:r>
              <a:rPr sz="2800" b="1" spc="-1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mer</a:t>
            </a:r>
            <a:r>
              <a:rPr sz="2800" b="1" spc="-8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vuxen.</a:t>
            </a:r>
            <a:endParaRPr sz="2800" b="1" dirty="0">
              <a:latin typeface="Bw Modelica SS01 Black Cond" pitchFamily="2" charset="77"/>
              <a:cs typeface="Bw Modelica SS01 Black Cond"/>
            </a:endParaRPr>
          </a:p>
          <a:p>
            <a:pPr marL="12700">
              <a:lnSpc>
                <a:spcPct val="100000"/>
              </a:lnSpc>
              <a:spcBef>
                <a:spcPts val="2680"/>
              </a:spcBef>
            </a:pP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Du</a:t>
            </a:r>
            <a:r>
              <a:rPr sz="2800" b="1" spc="6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får</a:t>
            </a:r>
            <a:r>
              <a:rPr sz="28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hår</a:t>
            </a:r>
            <a:r>
              <a:rPr sz="2800" b="1" spc="-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på</a:t>
            </a:r>
            <a:r>
              <a:rPr sz="2800" b="1" spc="6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nya</a:t>
            </a:r>
            <a:r>
              <a:rPr sz="2800" b="1" spc="6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ställen,</a:t>
            </a:r>
            <a:r>
              <a:rPr sz="2800" b="1" spc="6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mest</a:t>
            </a:r>
            <a:r>
              <a:rPr sz="2800" b="1" spc="6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under</a:t>
            </a:r>
            <a:r>
              <a:rPr sz="2800" b="1" spc="-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spc="-10" dirty="0" err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armarna</a:t>
            </a:r>
            <a:r>
              <a:rPr lang="nb-NO" sz="2800" b="1" spc="-10" dirty="0"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 err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800" b="1" spc="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runt</a:t>
            </a:r>
            <a:r>
              <a:rPr sz="2800" b="1" spc="3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könsorganet.</a:t>
            </a:r>
            <a:r>
              <a:rPr sz="2800" b="1" spc="3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Hårstråna</a:t>
            </a:r>
            <a:r>
              <a:rPr sz="2800" b="1" spc="3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800" b="1" spc="-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vara</a:t>
            </a:r>
            <a:r>
              <a:rPr sz="2800" b="1" spc="3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kraftigare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800" b="1" spc="3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ha</a:t>
            </a:r>
            <a:r>
              <a:rPr sz="2800" b="1" spc="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sz="2800" b="1" spc="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annan</a:t>
            </a:r>
            <a:r>
              <a:rPr sz="2800" b="1" spc="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färg</a:t>
            </a:r>
            <a:r>
              <a:rPr sz="2800" b="1" spc="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än</a:t>
            </a:r>
            <a:r>
              <a:rPr sz="2800" b="1" spc="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håret</a:t>
            </a:r>
            <a:r>
              <a:rPr sz="2800" b="1" spc="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på</a:t>
            </a:r>
            <a:r>
              <a:rPr sz="2800" b="1" spc="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huvudet.</a:t>
            </a:r>
            <a:endParaRPr sz="2800" b="1" dirty="0">
              <a:latin typeface="Bw Modelica SS01 Black Cond" pitchFamily="2" charset="77"/>
              <a:cs typeface="Bw Modelica SS01 Black Cond"/>
            </a:endParaRPr>
          </a:p>
          <a:p>
            <a:pPr marL="12700" marR="1909445">
              <a:lnSpc>
                <a:spcPct val="106100"/>
              </a:lnSpc>
              <a:spcBef>
                <a:spcPts val="2310"/>
              </a:spcBef>
            </a:pP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Man</a:t>
            </a:r>
            <a:r>
              <a:rPr sz="2800" b="1" spc="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800" b="1" spc="1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få</a:t>
            </a:r>
            <a:r>
              <a:rPr sz="2800" b="1" spc="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finnar</a:t>
            </a:r>
            <a:r>
              <a:rPr sz="2800" b="1" spc="-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800" b="1" spc="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fett</a:t>
            </a:r>
            <a:r>
              <a:rPr sz="2800" b="1" spc="1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hår,</a:t>
            </a:r>
            <a:r>
              <a:rPr sz="2800" b="1" spc="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svettas</a:t>
            </a:r>
            <a:r>
              <a:rPr sz="2800" b="1" spc="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 err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mer</a:t>
            </a:r>
            <a:r>
              <a:rPr sz="2800" b="1" spc="-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spc="-25" dirty="0" err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lang="nb-NO" sz="2800" b="1" spc="-2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 err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får</a:t>
            </a:r>
            <a:r>
              <a:rPr sz="2800" b="1" spc="-2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 err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mer</a:t>
            </a:r>
            <a:r>
              <a:rPr lang="nb-NO" sz="2800" b="1" spc="-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spc="-10" dirty="0" err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kroppslukt</a:t>
            </a:r>
            <a:r>
              <a:rPr sz="28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.</a:t>
            </a:r>
            <a:endParaRPr sz="2800" b="1" dirty="0">
              <a:latin typeface="Bw Modelica SS01 Black Cond" pitchFamily="2" charset="77"/>
              <a:cs typeface="Bw Modelica SS01 Black Cond"/>
            </a:endParaRPr>
          </a:p>
          <a:p>
            <a:pPr marL="12700">
              <a:lnSpc>
                <a:spcPct val="100000"/>
              </a:lnSpc>
              <a:spcBef>
                <a:spcPts val="2680"/>
              </a:spcBef>
            </a:pP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Många</a:t>
            </a:r>
            <a:r>
              <a:rPr sz="2800" b="1" spc="7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upplever</a:t>
            </a:r>
            <a:r>
              <a:rPr sz="2800" b="1" spc="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mer</a:t>
            </a:r>
            <a:r>
              <a:rPr sz="2800" b="1" spc="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humörsvängningar</a:t>
            </a:r>
            <a:r>
              <a:rPr sz="2800" b="1" spc="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800" b="1" spc="7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nya</a:t>
            </a:r>
            <a:r>
              <a:rPr sz="2800" b="1" spc="7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känslor.</a:t>
            </a:r>
            <a:endParaRPr sz="2800" b="1" dirty="0">
              <a:latin typeface="Bw Modelica SS01 Black Cond" pitchFamily="2" charset="77"/>
              <a:cs typeface="Bw Modelica SS01 Black Cond"/>
            </a:endParaRPr>
          </a:p>
        </p:txBody>
      </p:sp>
      <p:pic>
        <p:nvPicPr>
          <p:cNvPr id="20" name="Bildobjekt 19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13648618-2451-7668-CEA9-A2BD1B769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26" name="Bildobjekt 25" descr="En bild som visar hjärta, design&#10;&#10;Automatiskt genererad beskrivning">
            <a:extLst>
              <a:ext uri="{FF2B5EF4-FFF2-40B4-BE49-F238E27FC236}">
                <a16:creationId xmlns:a16="http://schemas.microsoft.com/office/drawing/2014/main" id="{08699ACE-FE8F-9977-E0F3-E05EA8550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21" y="5018038"/>
            <a:ext cx="327857" cy="306000"/>
          </a:xfrm>
          <a:prstGeom prst="rect">
            <a:avLst/>
          </a:prstGeom>
        </p:spPr>
      </p:pic>
      <p:pic>
        <p:nvPicPr>
          <p:cNvPr id="27" name="Bildobjekt 26" descr="En bild som visar hjärta, design&#10;&#10;Automatiskt genererad beskrivning">
            <a:extLst>
              <a:ext uri="{FF2B5EF4-FFF2-40B4-BE49-F238E27FC236}">
                <a16:creationId xmlns:a16="http://schemas.microsoft.com/office/drawing/2014/main" id="{91AC639E-91AA-7BED-7434-08A635E6D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21" y="5780188"/>
            <a:ext cx="327857" cy="306000"/>
          </a:xfrm>
          <a:prstGeom prst="rect">
            <a:avLst/>
          </a:prstGeom>
        </p:spPr>
      </p:pic>
      <p:pic>
        <p:nvPicPr>
          <p:cNvPr id="28" name="Bildobjekt 27" descr="En bild som visar hjärta, design&#10;&#10;Automatiskt genererad beskrivning">
            <a:extLst>
              <a:ext uri="{FF2B5EF4-FFF2-40B4-BE49-F238E27FC236}">
                <a16:creationId xmlns:a16="http://schemas.microsoft.com/office/drawing/2014/main" id="{E4713323-472C-6B43-1D8E-138478DC3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21" y="7407275"/>
            <a:ext cx="327857" cy="306000"/>
          </a:xfrm>
          <a:prstGeom prst="rect">
            <a:avLst/>
          </a:prstGeom>
        </p:spPr>
      </p:pic>
      <p:pic>
        <p:nvPicPr>
          <p:cNvPr id="29" name="Bildobjekt 28" descr="En bild som visar hjärta, design&#10;&#10;Automatiskt genererad beskrivning">
            <a:extLst>
              <a:ext uri="{FF2B5EF4-FFF2-40B4-BE49-F238E27FC236}">
                <a16:creationId xmlns:a16="http://schemas.microsoft.com/office/drawing/2014/main" id="{0E0FB38C-93E6-4D04-FE98-A2A1AA4A9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21" y="8697822"/>
            <a:ext cx="327857" cy="30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4050" y="-136524"/>
            <a:ext cx="20306900" cy="1145258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ED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55306" y="5416829"/>
            <a:ext cx="10848340" cy="5162550"/>
          </a:xfrm>
          <a:custGeom>
            <a:avLst/>
            <a:gdLst/>
            <a:ahLst/>
            <a:cxnLst/>
            <a:rect l="l" t="t" r="r" b="b"/>
            <a:pathLst>
              <a:path w="10848340" h="5162550">
                <a:moveTo>
                  <a:pt x="10847837" y="0"/>
                </a:moveTo>
                <a:lnTo>
                  <a:pt x="0" y="0"/>
                </a:lnTo>
                <a:lnTo>
                  <a:pt x="0" y="5162146"/>
                </a:lnTo>
                <a:lnTo>
                  <a:pt x="10847837" y="5162146"/>
                </a:lnTo>
                <a:lnTo>
                  <a:pt x="10847837" y="0"/>
                </a:lnTo>
                <a:close/>
              </a:path>
            </a:pathLst>
          </a:custGeom>
          <a:solidFill>
            <a:srgbClr val="8B18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980953" y="6737294"/>
            <a:ext cx="8408221" cy="3363741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973455">
              <a:lnSpc>
                <a:spcPts val="2800"/>
              </a:lnSpc>
              <a:spcBef>
                <a:spcPts val="330"/>
              </a:spcBef>
            </a:pP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Får</a:t>
            </a:r>
            <a:r>
              <a:rPr sz="2300" b="1" spc="-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t ex mer</a:t>
            </a:r>
            <a:r>
              <a:rPr sz="2300" b="1" spc="-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muskler</a:t>
            </a:r>
            <a:r>
              <a:rPr sz="2300" b="1" spc="-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300" b="1" spc="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bredare</a:t>
            </a:r>
            <a:r>
              <a:rPr sz="2300" b="1" spc="-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axlar. Testiklarna</a:t>
            </a:r>
            <a:r>
              <a:rPr sz="2300" b="1" spc="-1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sz="23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pungen</a:t>
            </a:r>
            <a:r>
              <a:rPr sz="2300" b="1" spc="-6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växer</a:t>
            </a:r>
            <a:r>
              <a:rPr sz="2300" b="1" spc="-6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300" b="1" spc="-1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blir</a:t>
            </a:r>
            <a:r>
              <a:rPr sz="2300" b="1" spc="-6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lite</a:t>
            </a:r>
            <a:r>
              <a:rPr sz="23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ömma.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Penisen</a:t>
            </a:r>
            <a:r>
              <a:rPr sz="2300" b="1" spc="-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(snoppen)</a:t>
            </a:r>
            <a:r>
              <a:rPr sz="2300" b="1" spc="-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300" b="1" spc="-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bli</a:t>
            </a:r>
            <a:r>
              <a:rPr sz="2300" b="1" spc="-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längre</a:t>
            </a:r>
            <a:r>
              <a:rPr sz="2300" b="1" spc="-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300" b="1" spc="-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större.</a:t>
            </a:r>
            <a:endParaRPr sz="2300" b="1" dirty="0">
              <a:latin typeface="Bw Modelica SS01 Black Cond" pitchFamily="2" charset="77"/>
              <a:cs typeface="Bw Modelica SS01 Black Cond"/>
            </a:endParaRPr>
          </a:p>
          <a:p>
            <a:pPr marL="12700" marR="5080">
              <a:lnSpc>
                <a:spcPts val="2800"/>
              </a:lnSpc>
              <a:spcBef>
                <a:spcPts val="1825"/>
              </a:spcBef>
            </a:pPr>
            <a:r>
              <a:rPr sz="2300" b="1" spc="-6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Bröstkörtlarna</a:t>
            </a:r>
            <a:r>
              <a:rPr sz="2300" b="1" spc="-7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6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300" b="1" spc="-7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svullna</a:t>
            </a:r>
            <a:r>
              <a:rPr sz="2300" b="1" spc="-7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4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300" b="1" spc="-7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2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ömma,</a:t>
            </a:r>
            <a:r>
              <a:rPr sz="2300" b="1" spc="-7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4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men</a:t>
            </a:r>
            <a:r>
              <a:rPr sz="2300" b="1" spc="-7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2300" b="1" spc="-7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brukar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försvinna</a:t>
            </a:r>
            <a:r>
              <a:rPr sz="2300" b="1" spc="-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snabbt</a:t>
            </a:r>
            <a:r>
              <a:rPr sz="2300" b="1" spc="-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– inget</a:t>
            </a:r>
            <a:r>
              <a:rPr sz="2300" b="1" spc="-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att</a:t>
            </a:r>
            <a:r>
              <a:rPr sz="2300" b="1" spc="-5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vara</a:t>
            </a:r>
            <a:r>
              <a:rPr sz="2300" b="1" spc="-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orolig</a:t>
            </a:r>
            <a:r>
              <a:rPr sz="2300" b="1" spc="-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över.</a:t>
            </a:r>
            <a:endParaRPr sz="2300" b="1" dirty="0">
              <a:latin typeface="Bw Modelica SS01 Black Cond" pitchFamily="2" charset="77"/>
              <a:cs typeface="Bw Modelica SS01 Black Cond"/>
            </a:endParaRPr>
          </a:p>
          <a:p>
            <a:pPr marL="12700" marR="1751330">
              <a:lnSpc>
                <a:spcPts val="2800"/>
              </a:lnSpc>
              <a:spcBef>
                <a:spcPts val="1820"/>
              </a:spcBef>
            </a:pP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Målbrottet:</a:t>
            </a:r>
            <a:r>
              <a:rPr sz="2300" b="1" spc="-1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rösten</a:t>
            </a:r>
            <a:r>
              <a:rPr sz="2300" b="1" spc="-1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300" b="1" spc="-1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både</a:t>
            </a:r>
            <a:r>
              <a:rPr sz="2300" b="1" spc="-1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bli</a:t>
            </a:r>
            <a:r>
              <a:rPr sz="2300" b="1" spc="-1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mörkare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300" b="1" spc="-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djupare. Kan</a:t>
            </a:r>
            <a:r>
              <a:rPr sz="2300" b="1" spc="-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också</a:t>
            </a:r>
            <a:r>
              <a:rPr sz="2300" b="1" spc="-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bli gnisslig</a:t>
            </a:r>
            <a:r>
              <a:rPr sz="2300" b="1" spc="-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mitt</a:t>
            </a:r>
            <a:endParaRPr sz="2300" b="1" dirty="0">
              <a:latin typeface="Bw Modelica SS01 Black Cond" pitchFamily="2" charset="77"/>
              <a:cs typeface="Bw Modelica SS01 Black Cond"/>
            </a:endParaRPr>
          </a:p>
          <a:p>
            <a:pPr marL="12700">
              <a:lnSpc>
                <a:spcPts val="2735"/>
              </a:lnSpc>
            </a:pP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sz="2300" b="1" spc="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ett</a:t>
            </a:r>
            <a:r>
              <a:rPr sz="2300" b="1" spc="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skratt</a:t>
            </a:r>
            <a:r>
              <a:rPr sz="2300" b="1" spc="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eller</a:t>
            </a:r>
            <a:r>
              <a:rPr sz="2300" b="1" spc="-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sz="2300" b="1" spc="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mening</a:t>
            </a:r>
            <a:r>
              <a:rPr sz="2300" b="1" spc="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under</a:t>
            </a:r>
            <a:r>
              <a:rPr sz="2300" b="1" spc="-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sz="2300" b="1" spc="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period.</a:t>
            </a:r>
            <a:endParaRPr sz="2300" b="1" dirty="0">
              <a:latin typeface="Bw Modelica SS01 Black Cond" pitchFamily="2" charset="77"/>
              <a:cs typeface="Bw Modelica SS01 Black Cond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40708" y="674921"/>
            <a:ext cx="10565130" cy="4481830"/>
          </a:xfrm>
          <a:custGeom>
            <a:avLst/>
            <a:gdLst/>
            <a:ahLst/>
            <a:cxnLst/>
            <a:rect l="l" t="t" r="r" b="b"/>
            <a:pathLst>
              <a:path w="10565130" h="4481830">
                <a:moveTo>
                  <a:pt x="10565123" y="0"/>
                </a:moveTo>
                <a:lnTo>
                  <a:pt x="0" y="0"/>
                </a:lnTo>
                <a:lnTo>
                  <a:pt x="0" y="4481538"/>
                </a:lnTo>
                <a:lnTo>
                  <a:pt x="10565123" y="4481538"/>
                </a:lnTo>
                <a:lnTo>
                  <a:pt x="10565123" y="0"/>
                </a:lnTo>
                <a:close/>
              </a:path>
            </a:pathLst>
          </a:custGeom>
          <a:solidFill>
            <a:srgbClr val="FFDA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239737" y="2025807"/>
            <a:ext cx="7931150" cy="264350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920115">
              <a:lnSpc>
                <a:spcPts val="2800"/>
              </a:lnSpc>
              <a:spcBef>
                <a:spcPts val="330"/>
              </a:spcBef>
            </a:pP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Får</a:t>
            </a:r>
            <a:r>
              <a:rPr sz="2300" b="1" spc="-7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t</a:t>
            </a:r>
            <a:r>
              <a:rPr sz="2300" b="1" spc="-1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ex</a:t>
            </a:r>
            <a:r>
              <a:rPr sz="230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bröst,</a:t>
            </a:r>
            <a:r>
              <a:rPr sz="230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bredare</a:t>
            </a:r>
            <a:r>
              <a:rPr sz="2300" b="1" spc="-1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höfter</a:t>
            </a:r>
            <a:r>
              <a:rPr sz="2300" b="1" spc="-7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300" b="1" spc="-1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större</a:t>
            </a:r>
            <a:r>
              <a:rPr sz="230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rumpa.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Men</a:t>
            </a:r>
            <a:r>
              <a:rPr sz="2300" b="1" spc="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oftast</a:t>
            </a:r>
            <a:r>
              <a:rPr sz="2300" b="1" spc="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inte</a:t>
            </a:r>
            <a:r>
              <a:rPr sz="2300" b="1" spc="1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allt</a:t>
            </a:r>
            <a:r>
              <a:rPr sz="2300" b="1" spc="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på</a:t>
            </a:r>
            <a:r>
              <a:rPr sz="2300" b="1" spc="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sz="2300" b="1" spc="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gång.</a:t>
            </a:r>
            <a:endParaRPr sz="2300" b="1" dirty="0">
              <a:latin typeface="Bw Modelica SS01 Black Cond" pitchFamily="2" charset="77"/>
              <a:cs typeface="Bw Modelica SS01 Black Cond"/>
            </a:endParaRPr>
          </a:p>
          <a:p>
            <a:pPr marL="12700" marR="5080">
              <a:lnSpc>
                <a:spcPts val="2800"/>
              </a:lnSpc>
              <a:spcBef>
                <a:spcPts val="1820"/>
              </a:spcBef>
            </a:pP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Brösten</a:t>
            </a:r>
            <a:r>
              <a:rPr sz="230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30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sz="230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början</a:t>
            </a:r>
            <a:r>
              <a:rPr sz="2300" b="1" spc="-1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kännas</a:t>
            </a:r>
            <a:r>
              <a:rPr sz="230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lite</a:t>
            </a:r>
            <a:r>
              <a:rPr sz="230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ömma,</a:t>
            </a:r>
            <a:r>
              <a:rPr sz="2300" b="1" spc="-1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kanske</a:t>
            </a:r>
            <a:r>
              <a:rPr sz="230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innan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de</a:t>
            </a:r>
            <a:r>
              <a:rPr sz="230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ens</a:t>
            </a:r>
            <a:r>
              <a:rPr sz="2300" b="1" spc="-6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växt</a:t>
            </a:r>
            <a:r>
              <a:rPr sz="230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alls.</a:t>
            </a:r>
            <a:r>
              <a:rPr sz="2300" b="1" spc="-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230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300" b="1" spc="-114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vanligt</a:t>
            </a:r>
            <a:r>
              <a:rPr sz="2300" b="1" spc="-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att</a:t>
            </a:r>
            <a:r>
              <a:rPr sz="230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de</a:t>
            </a:r>
            <a:r>
              <a:rPr sz="2300" b="1" spc="-6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växer</a:t>
            </a:r>
            <a:r>
              <a:rPr sz="2300" b="1" spc="-5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olika</a:t>
            </a:r>
            <a:r>
              <a:rPr sz="230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2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fort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300" b="1" spc="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2300" b="1" spc="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tar</a:t>
            </a:r>
            <a:r>
              <a:rPr sz="2300" b="1" spc="-5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flera</a:t>
            </a:r>
            <a:r>
              <a:rPr sz="2300" b="1" spc="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år</a:t>
            </a:r>
            <a:r>
              <a:rPr sz="2300" b="1" spc="-4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innan</a:t>
            </a:r>
            <a:r>
              <a:rPr sz="2300" b="1" spc="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de</a:t>
            </a:r>
            <a:r>
              <a:rPr sz="2300" b="1" spc="-5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växt</a:t>
            </a:r>
            <a:r>
              <a:rPr sz="2300" b="1" spc="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klart.</a:t>
            </a:r>
            <a:endParaRPr sz="2300" b="1" dirty="0">
              <a:latin typeface="Bw Modelica SS01 Black Cond" pitchFamily="2" charset="77"/>
              <a:cs typeface="Bw Modelica SS01 Black Cond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Flytningar</a:t>
            </a:r>
            <a:r>
              <a:rPr sz="2300" b="1" spc="-5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300" b="1" spc="-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mens</a:t>
            </a:r>
            <a:r>
              <a:rPr sz="2300" b="1" spc="-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dyker</a:t>
            </a:r>
            <a:r>
              <a:rPr sz="2300" b="1" spc="-5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upp</a:t>
            </a:r>
            <a:r>
              <a:rPr sz="2300" b="1" spc="-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för</a:t>
            </a:r>
            <a:r>
              <a:rPr sz="2300" b="1" spc="-5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första</a:t>
            </a:r>
            <a:r>
              <a:rPr sz="2300" b="1" spc="-5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300" b="1" spc="-10" dirty="0">
                <a:solidFill>
                  <a:srgbClr val="BC1C24"/>
                </a:solidFill>
                <a:latin typeface="Bw Modelica SS01 Black Cond" pitchFamily="2" charset="77"/>
                <a:cs typeface="Bw Modelica SS01 Black Cond"/>
              </a:rPr>
              <a:t>gången.</a:t>
            </a:r>
            <a:endParaRPr sz="2300" b="1" dirty="0">
              <a:latin typeface="Bw Modelica SS01 Black Cond" pitchFamily="2" charset="77"/>
              <a:cs typeface="Bw Modelica SS01 Black Cond"/>
            </a:endParaRPr>
          </a:p>
        </p:txBody>
      </p:sp>
      <p:pic>
        <p:nvPicPr>
          <p:cNvPr id="30" name="Bildobjekt 29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6958FF9F-84B4-5FBC-1A8E-6CC7773C0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35" name="Bildobjekt 34" descr="En bild som visar hjärta, Färggrann, skärmbild, kreativitet&#10;&#10;Automatiskt genererad beskrivning">
            <a:extLst>
              <a:ext uri="{FF2B5EF4-FFF2-40B4-BE49-F238E27FC236}">
                <a16:creationId xmlns:a16="http://schemas.microsoft.com/office/drawing/2014/main" id="{3DD9C181-C75C-CD0C-3880-169003846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660" y="2078466"/>
            <a:ext cx="327857" cy="306000"/>
          </a:xfrm>
          <a:prstGeom prst="rect">
            <a:avLst/>
          </a:prstGeom>
        </p:spPr>
      </p:pic>
      <p:pic>
        <p:nvPicPr>
          <p:cNvPr id="36" name="Bildobjekt 35" descr="En bild som visar hjärta, Färggrann, skärmbild, kreativitet&#10;&#10;Automatiskt genererad beskrivning">
            <a:extLst>
              <a:ext uri="{FF2B5EF4-FFF2-40B4-BE49-F238E27FC236}">
                <a16:creationId xmlns:a16="http://schemas.microsoft.com/office/drawing/2014/main" id="{438854D0-6F7D-F982-803B-B58F5D17D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96" y="3031317"/>
            <a:ext cx="327857" cy="306000"/>
          </a:xfrm>
          <a:prstGeom prst="rect">
            <a:avLst/>
          </a:prstGeom>
        </p:spPr>
      </p:pic>
      <p:pic>
        <p:nvPicPr>
          <p:cNvPr id="37" name="Bildobjekt 36" descr="En bild som visar hjärta, Färggrann, skärmbild, kreativitet&#10;&#10;Automatiskt genererad beskrivning">
            <a:extLst>
              <a:ext uri="{FF2B5EF4-FFF2-40B4-BE49-F238E27FC236}">
                <a16:creationId xmlns:a16="http://schemas.microsoft.com/office/drawing/2014/main" id="{0AF977A1-C4F8-E1B1-3723-69402C9F2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96" y="4320220"/>
            <a:ext cx="327857" cy="306000"/>
          </a:xfrm>
          <a:prstGeom prst="rect">
            <a:avLst/>
          </a:prstGeom>
        </p:spPr>
      </p:pic>
      <p:pic>
        <p:nvPicPr>
          <p:cNvPr id="42" name="Bildobjekt 41" descr="En bild som visar hjärta, design&#10;&#10;Automatiskt genererad beskrivning">
            <a:extLst>
              <a:ext uri="{FF2B5EF4-FFF2-40B4-BE49-F238E27FC236}">
                <a16:creationId xmlns:a16="http://schemas.microsoft.com/office/drawing/2014/main" id="{84CF57A0-A833-B87E-1FEC-396FFBA43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41" y="6767695"/>
            <a:ext cx="327857" cy="306000"/>
          </a:xfrm>
          <a:prstGeom prst="rect">
            <a:avLst/>
          </a:prstGeom>
        </p:spPr>
      </p:pic>
      <p:pic>
        <p:nvPicPr>
          <p:cNvPr id="43" name="Bildobjekt 42" descr="En bild som visar hjärta, design&#10;&#10;Automatiskt genererad beskrivning">
            <a:extLst>
              <a:ext uri="{FF2B5EF4-FFF2-40B4-BE49-F238E27FC236}">
                <a16:creationId xmlns:a16="http://schemas.microsoft.com/office/drawing/2014/main" id="{A8A02D80-3CD4-D568-0164-17A2B758FF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41" y="8078673"/>
            <a:ext cx="327857" cy="306000"/>
          </a:xfrm>
          <a:prstGeom prst="rect">
            <a:avLst/>
          </a:prstGeom>
        </p:spPr>
      </p:pic>
      <p:pic>
        <p:nvPicPr>
          <p:cNvPr id="44" name="Bildobjekt 43" descr="En bild som visar hjärta, design&#10;&#10;Automatiskt genererad beskrivning">
            <a:extLst>
              <a:ext uri="{FF2B5EF4-FFF2-40B4-BE49-F238E27FC236}">
                <a16:creationId xmlns:a16="http://schemas.microsoft.com/office/drawing/2014/main" id="{48D1543C-4C71-F91B-F491-0408EA2BD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180" y="9030234"/>
            <a:ext cx="327857" cy="306000"/>
          </a:xfrm>
          <a:prstGeom prst="rect">
            <a:avLst/>
          </a:prstGeom>
        </p:spPr>
      </p:pic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5698642" y="1170228"/>
            <a:ext cx="6680834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spc="145" dirty="0">
                <a:solidFill>
                  <a:srgbClr val="BC1C24"/>
                </a:solidFill>
                <a:latin typeface="Bw Modelica SS01 Black Cond" pitchFamily="2" charset="77"/>
              </a:rPr>
              <a:t>FÖR</a:t>
            </a:r>
            <a:r>
              <a:rPr sz="5350" spc="70" dirty="0">
                <a:solidFill>
                  <a:srgbClr val="BC1C24"/>
                </a:solidFill>
                <a:latin typeface="Bw Modelica SS01 Black Cond" pitchFamily="2" charset="77"/>
              </a:rPr>
              <a:t> </a:t>
            </a:r>
            <a:r>
              <a:rPr sz="5350" spc="210" dirty="0">
                <a:solidFill>
                  <a:srgbClr val="BC1C24"/>
                </a:solidFill>
                <a:latin typeface="Bw Modelica SS01 Black Cond" pitchFamily="2" charset="77"/>
              </a:rPr>
              <a:t>TJEJERNA...</a:t>
            </a:r>
            <a:endParaRPr sz="5350" dirty="0">
              <a:latin typeface="Bw Modelica SS01 Black Cond" pitchFamily="2" charset="77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545892" y="5707774"/>
            <a:ext cx="815594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dirty="0">
                <a:solidFill>
                  <a:srgbClr val="FFFFFF"/>
                </a:solidFill>
                <a:latin typeface="Bw Modelica SS01 Black Cond" pitchFamily="2" charset="77"/>
                <a:cs typeface="Bw Modelica SS01 Black"/>
              </a:rPr>
              <a:t>OCH</a:t>
            </a:r>
            <a:r>
              <a:rPr sz="5350" b="1" spc="55" dirty="0">
                <a:solidFill>
                  <a:srgbClr val="FFFFFF"/>
                </a:solidFill>
                <a:latin typeface="Bw Modelica SS01 Black Cond" pitchFamily="2" charset="77"/>
                <a:cs typeface="Bw Modelica SS01 Black"/>
              </a:rPr>
              <a:t> </a:t>
            </a:r>
            <a:r>
              <a:rPr sz="5350" b="1" dirty="0">
                <a:solidFill>
                  <a:srgbClr val="FFFFFF"/>
                </a:solidFill>
                <a:latin typeface="Bw Modelica SS01 Black Cond" pitchFamily="2" charset="77"/>
                <a:cs typeface="Bw Modelica SS01 Black"/>
              </a:rPr>
              <a:t>FÖR</a:t>
            </a:r>
            <a:r>
              <a:rPr sz="5350" b="1" spc="55" dirty="0">
                <a:solidFill>
                  <a:srgbClr val="FFFFFF"/>
                </a:solidFill>
                <a:latin typeface="Bw Modelica SS01 Black Cond" pitchFamily="2" charset="77"/>
                <a:cs typeface="Bw Modelica SS01 Black"/>
              </a:rPr>
              <a:t> </a:t>
            </a:r>
            <a:r>
              <a:rPr sz="535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"/>
              </a:rPr>
              <a:t>KILLARNA...</a:t>
            </a:r>
            <a:endParaRPr sz="5350" b="1" dirty="0">
              <a:latin typeface="Bw Modelica SS01 Black Cond" pitchFamily="2" charset="77"/>
              <a:cs typeface="Bw Modelica SS01 Black"/>
            </a:endParaRPr>
          </a:p>
        </p:txBody>
      </p:sp>
      <p:pic>
        <p:nvPicPr>
          <p:cNvPr id="51" name="Bildobjekt 50" descr="En bild som visar Människoansikte, klädsel, person, leende&#10;&#10;Automatiskt genererad beskrivning">
            <a:extLst>
              <a:ext uri="{FF2B5EF4-FFF2-40B4-BE49-F238E27FC236}">
                <a16:creationId xmlns:a16="http://schemas.microsoft.com/office/drawing/2014/main" id="{C7C7DB23-34B1-E217-A780-7E759BBBBB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95" y="-136524"/>
            <a:ext cx="7081543" cy="11518174"/>
          </a:xfrm>
          <a:prstGeom prst="rect">
            <a:avLst/>
          </a:prstGeom>
        </p:spPr>
      </p:pic>
      <p:pic>
        <p:nvPicPr>
          <p:cNvPr id="54" name="Bildobjekt 53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28FBC063-D5F7-1D97-BF98-71E15CB1C3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225" y="1127123"/>
            <a:ext cx="4703825" cy="103187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En bild som visar hjärta, rosa, Alla hjärtans dag, röd&#10;&#10;Automatiskt genererad beskrivning">
            <a:extLst>
              <a:ext uri="{FF2B5EF4-FFF2-40B4-BE49-F238E27FC236}">
                <a16:creationId xmlns:a16="http://schemas.microsoft.com/office/drawing/2014/main" id="{EDCC06A5-54E7-AD00-1980-CD66171BD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05515" cy="113093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187264" y="3842437"/>
            <a:ext cx="15730219" cy="33337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74725" algn="ctr">
              <a:lnSpc>
                <a:spcPct val="114999"/>
              </a:lnSpc>
              <a:spcBef>
                <a:spcPts val="100"/>
              </a:spcBef>
            </a:pP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Precis</a:t>
            </a:r>
            <a:r>
              <a:rPr sz="4800" b="1" spc="-1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som</a:t>
            </a:r>
            <a:r>
              <a:rPr sz="4800" b="1" spc="-1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att</a:t>
            </a:r>
            <a:r>
              <a:rPr sz="4800" b="1" spc="-2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vi</a:t>
            </a:r>
            <a:r>
              <a:rPr sz="4800" b="1" spc="-1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alla</a:t>
            </a:r>
            <a:r>
              <a:rPr sz="4800" b="1" spc="-1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4800" b="1" spc="-2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olika</a:t>
            </a:r>
            <a:r>
              <a:rPr sz="4800" b="1" spc="-1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långa,</a:t>
            </a:r>
            <a:r>
              <a:rPr sz="4800" b="1" spc="-1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har</a:t>
            </a:r>
            <a:r>
              <a:rPr sz="4800" b="1" spc="-2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spc="-20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olika</a:t>
            </a:r>
            <a:r>
              <a:rPr lang="sv-SE" sz="48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br>
              <a:rPr lang="sv-SE" sz="48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</a:br>
            <a:r>
              <a:rPr sz="4800" b="1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stora</a:t>
            </a:r>
            <a:r>
              <a:rPr sz="4800" b="1" spc="-1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händer</a:t>
            </a:r>
            <a:r>
              <a:rPr sz="4800" b="1" spc="-2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4800" b="1" spc="-1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olika</a:t>
            </a:r>
            <a:r>
              <a:rPr sz="4800" b="1" spc="-1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spc="-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hudfärger</a:t>
            </a:r>
            <a:r>
              <a:rPr sz="4800" b="1" spc="-2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så</a:t>
            </a:r>
            <a:r>
              <a:rPr sz="4800" b="1" spc="-1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ser</a:t>
            </a:r>
            <a:r>
              <a:rPr sz="4800" b="1" spc="-2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spc="-25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också</a:t>
            </a:r>
            <a:r>
              <a:rPr lang="sv-SE" sz="4800" b="1" spc="-2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spc="-20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våra</a:t>
            </a:r>
            <a:r>
              <a:rPr sz="48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spc="-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könsorgan</a:t>
            </a:r>
            <a:r>
              <a:rPr sz="4800" b="1" spc="-1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olika</a:t>
            </a:r>
            <a:r>
              <a:rPr sz="4800" b="1" spc="-1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ut.</a:t>
            </a:r>
            <a:r>
              <a:rPr sz="4800" b="1" spc="-1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Men</a:t>
            </a:r>
            <a:r>
              <a:rPr sz="4800" b="1" spc="-1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delarna</a:t>
            </a:r>
            <a:r>
              <a:rPr sz="4800" b="1" spc="-1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4800" b="1" spc="-2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samma</a:t>
            </a:r>
            <a:r>
              <a:rPr lang="sv-SE" sz="4800" b="1" spc="-1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för</a:t>
            </a:r>
            <a:r>
              <a:rPr sz="4800" b="1" spc="-2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spc="-10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alla</a:t>
            </a:r>
            <a:r>
              <a:rPr sz="48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,</a:t>
            </a:r>
            <a:r>
              <a:rPr lang="sv-SE" sz="4800" b="1" spc="-10" dirty="0"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4800" b="1" spc="-1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4800" b="1" spc="-1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finns</a:t>
            </a:r>
            <a:r>
              <a:rPr sz="4800" b="1" spc="-10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inget</a:t>
            </a:r>
            <a:r>
              <a:rPr sz="4800" b="1" spc="-1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som</a:t>
            </a:r>
            <a:r>
              <a:rPr sz="4800" b="1" spc="-1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4800" b="1" spc="-20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rätt</a:t>
            </a:r>
            <a:r>
              <a:rPr sz="4800" b="1" spc="-1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eller</a:t>
            </a:r>
            <a:r>
              <a:rPr sz="4800" b="1" spc="-20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48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fel.</a:t>
            </a:r>
            <a:endParaRPr sz="4800" b="1" dirty="0">
              <a:latin typeface="Bw Modelica SS01 Black Cond" pitchFamily="2" charset="77"/>
              <a:cs typeface="Bw Modelica SS01 Black Cond"/>
            </a:endParaRPr>
          </a:p>
        </p:txBody>
      </p:sp>
      <p:pic>
        <p:nvPicPr>
          <p:cNvPr id="14" name="Bildobjekt 13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4E23FA21-9E1C-C46B-C45F-53BC3F364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811636" y="0"/>
            <a:ext cx="12292965" cy="11308715"/>
          </a:xfrm>
          <a:custGeom>
            <a:avLst/>
            <a:gdLst/>
            <a:ahLst/>
            <a:cxnLst/>
            <a:rect l="l" t="t" r="r" b="b"/>
            <a:pathLst>
              <a:path w="12292965" h="11308715">
                <a:moveTo>
                  <a:pt x="12292463" y="0"/>
                </a:moveTo>
                <a:lnTo>
                  <a:pt x="2522164" y="0"/>
                </a:lnTo>
                <a:lnTo>
                  <a:pt x="0" y="11308556"/>
                </a:lnTo>
                <a:lnTo>
                  <a:pt x="12292463" y="11308556"/>
                </a:lnTo>
                <a:lnTo>
                  <a:pt x="12292463" y="0"/>
                </a:lnTo>
                <a:close/>
              </a:path>
            </a:pathLst>
          </a:custGeom>
          <a:solidFill>
            <a:srgbClr val="8B18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19355" y="2721641"/>
            <a:ext cx="1705610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Sädesledare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3665" y="2419348"/>
            <a:ext cx="1335405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Urinblåsa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194772" y="2788407"/>
            <a:ext cx="3219450" cy="1982470"/>
            <a:chOff x="2194772" y="2788407"/>
            <a:chExt cx="3219450" cy="1982470"/>
          </a:xfrm>
        </p:grpSpPr>
        <p:sp>
          <p:nvSpPr>
            <p:cNvPr id="8" name="object 8"/>
            <p:cNvSpPr/>
            <p:nvPr/>
          </p:nvSpPr>
          <p:spPr>
            <a:xfrm>
              <a:off x="2203027" y="3121424"/>
              <a:ext cx="1097280" cy="1141095"/>
            </a:xfrm>
            <a:custGeom>
              <a:avLst/>
              <a:gdLst/>
              <a:ahLst/>
              <a:cxnLst/>
              <a:rect l="l" t="t" r="r" b="b"/>
              <a:pathLst>
                <a:path w="1097279" h="1141095">
                  <a:moveTo>
                    <a:pt x="1097170" y="1141064"/>
                  </a:moveTo>
                  <a:lnTo>
                    <a:pt x="0" y="0"/>
                  </a:lnTo>
                </a:path>
              </a:pathLst>
            </a:custGeom>
            <a:ln w="164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67414" y="2796662"/>
              <a:ext cx="1238885" cy="1965960"/>
            </a:xfrm>
            <a:custGeom>
              <a:avLst/>
              <a:gdLst/>
              <a:ahLst/>
              <a:cxnLst/>
              <a:rect l="l" t="t" r="r" b="b"/>
              <a:pathLst>
                <a:path w="1238885" h="1965960">
                  <a:moveTo>
                    <a:pt x="0" y="1965688"/>
                  </a:moveTo>
                  <a:lnTo>
                    <a:pt x="1238506" y="0"/>
                  </a:lnTo>
                </a:path>
              </a:pathLst>
            </a:custGeom>
            <a:ln w="1646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563945" y="7488849"/>
            <a:ext cx="1236345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Ändtarm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0497" y="3307998"/>
            <a:ext cx="5386130" cy="568489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684683" y="7857061"/>
            <a:ext cx="720090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Pung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25307" y="8503978"/>
            <a:ext cx="96266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3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Testikel</a:t>
            </a:r>
            <a:endParaRPr sz="19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38617" y="4192610"/>
            <a:ext cx="970915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Urinrör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49738" y="5321993"/>
            <a:ext cx="742315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Penis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95579" y="6407593"/>
            <a:ext cx="742950" cy="3416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Ollon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94233" y="8263045"/>
            <a:ext cx="91440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Förhud</a:t>
            </a:r>
            <a:endParaRPr sz="19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71386" y="4110576"/>
            <a:ext cx="7494098" cy="462434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Både</a:t>
            </a:r>
            <a:r>
              <a:rPr sz="2400" b="1" spc="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penisen</a:t>
            </a:r>
            <a:r>
              <a:rPr sz="2400" b="1" spc="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400" b="1" spc="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pungen</a:t>
            </a:r>
            <a:r>
              <a:rPr sz="2400" b="1" spc="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400" b="1" spc="-2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vara</a:t>
            </a:r>
            <a:r>
              <a:rPr sz="2400" b="1" spc="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i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 marR="591820">
              <a:lnSpc>
                <a:spcPts val="3629"/>
              </a:lnSpc>
              <a:spcBef>
                <a:spcPts val="150"/>
              </a:spcBef>
            </a:pPr>
            <a:r>
              <a:rPr sz="2400" b="1" spc="-5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olika</a:t>
            </a:r>
            <a:r>
              <a:rPr sz="2400" b="1" spc="-9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4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storlek,</a:t>
            </a:r>
            <a:r>
              <a:rPr sz="2400" b="1" spc="-9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4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utseende,</a:t>
            </a:r>
            <a:r>
              <a:rPr sz="2400" b="1" spc="-9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5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färg,</a:t>
            </a:r>
            <a:r>
              <a:rPr sz="2400" b="1" spc="-9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400" b="1" spc="-9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3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behåring. </a:t>
            </a:r>
            <a:br>
              <a:rPr lang="sv-SE" sz="2400" b="1" spc="-3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</a:b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400" b="1" spc="3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man</a:t>
            </a:r>
            <a:r>
              <a:rPr sz="2400" b="1" spc="3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har</a:t>
            </a:r>
            <a:r>
              <a:rPr sz="2400" b="1" spc="-3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olika</a:t>
            </a:r>
            <a:r>
              <a:rPr sz="2400" b="1" spc="3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mycket</a:t>
            </a:r>
            <a:r>
              <a:rPr sz="2400" b="1" spc="3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förhud.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 marR="1116965">
              <a:lnSpc>
                <a:spcPct val="106100"/>
              </a:lnSpc>
              <a:spcBef>
                <a:spcPts val="2315"/>
              </a:spcBef>
            </a:pP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Exakt</a:t>
            </a:r>
            <a:r>
              <a:rPr sz="2400" b="1" spc="1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när</a:t>
            </a:r>
            <a:r>
              <a:rPr sz="2400" b="1" spc="-4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könet</a:t>
            </a:r>
            <a:r>
              <a:rPr sz="2400" b="1" spc="3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-4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färdigutvecklat</a:t>
            </a:r>
            <a:r>
              <a:rPr sz="2400" b="1" spc="3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är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olika.</a:t>
            </a:r>
            <a:r>
              <a:rPr sz="2400" b="1" spc="2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För</a:t>
            </a:r>
            <a:r>
              <a:rPr sz="2400" b="1" spc="-1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vissa</a:t>
            </a:r>
            <a:r>
              <a:rPr sz="2400" b="1" spc="2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400" b="1" spc="2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2400" b="1" spc="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dröja</a:t>
            </a:r>
            <a:r>
              <a:rPr sz="2400" b="1" spc="2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tills</a:t>
            </a:r>
            <a:r>
              <a:rPr sz="2400" b="1" spc="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de</a:t>
            </a:r>
            <a:r>
              <a:rPr sz="2400" b="1" spc="2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3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är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upp</a:t>
            </a:r>
            <a:r>
              <a:rPr sz="2400" b="1" spc="5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till</a:t>
            </a:r>
            <a:r>
              <a:rPr sz="2400" b="1" spc="5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tjugo</a:t>
            </a:r>
            <a:r>
              <a:rPr sz="2400" b="1" spc="6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år.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 marR="5080">
              <a:lnSpc>
                <a:spcPct val="106100"/>
              </a:lnSpc>
              <a:spcBef>
                <a:spcPts val="2470"/>
              </a:spcBef>
            </a:pP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Ena</a:t>
            </a:r>
            <a:r>
              <a:rPr sz="2400" b="1" spc="3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testikeln</a:t>
            </a:r>
            <a:r>
              <a:rPr sz="2400" b="1" spc="4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-3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ofta</a:t>
            </a:r>
            <a:r>
              <a:rPr sz="2400" b="1" spc="3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lite</a:t>
            </a:r>
            <a:r>
              <a:rPr sz="2400" b="1" spc="4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större</a:t>
            </a:r>
            <a:r>
              <a:rPr sz="2400" b="1" spc="3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än</a:t>
            </a:r>
            <a:r>
              <a:rPr sz="2400" b="1" spc="3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den</a:t>
            </a:r>
            <a:r>
              <a:rPr sz="2400" b="1" spc="3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andra. </a:t>
            </a:r>
            <a:br>
              <a:rPr lang="sv-SE" sz="24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</a:b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Hos</a:t>
            </a:r>
            <a:r>
              <a:rPr sz="2400" b="1" spc="4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många</a:t>
            </a:r>
            <a:r>
              <a:rPr sz="2400" b="1" spc="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hänger</a:t>
            </a:r>
            <a:r>
              <a:rPr sz="2400" b="1" spc="-2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de</a:t>
            </a:r>
            <a:r>
              <a:rPr sz="2400" b="1" spc="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också</a:t>
            </a:r>
            <a:r>
              <a:rPr sz="2400" b="1" spc="4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i</a:t>
            </a:r>
            <a:r>
              <a:rPr sz="2400" b="1" spc="4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lite</a:t>
            </a:r>
            <a:r>
              <a:rPr sz="2400" b="1" spc="45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olika</a:t>
            </a:r>
            <a:r>
              <a:rPr sz="2400" b="1" spc="4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höjd.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>
              <a:lnSpc>
                <a:spcPct val="100000"/>
              </a:lnSpc>
              <a:spcBef>
                <a:spcPts val="2680"/>
              </a:spcBef>
              <a:tabLst>
                <a:tab pos="783590" algn="l"/>
              </a:tabLst>
            </a:pPr>
            <a:r>
              <a:rPr sz="2400" b="1" spc="-20" dirty="0" err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Allt</a:t>
            </a:r>
            <a:r>
              <a:rPr lang="sv-SE" sz="2400" b="1" spc="-2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 err="1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-6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lika </a:t>
            </a:r>
            <a:r>
              <a:rPr sz="2400" b="1" spc="-10" dirty="0">
                <a:solidFill>
                  <a:srgbClr val="FFFFFF"/>
                </a:solidFill>
                <a:latin typeface="Bw Modelica SS01 Black Cond" pitchFamily="2" charset="77"/>
                <a:cs typeface="Bw Modelica SS01 Black Cond"/>
              </a:rPr>
              <a:t>normalt.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</p:txBody>
      </p:sp>
      <p:pic>
        <p:nvPicPr>
          <p:cNvPr id="33" name="Bildobjekt 32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830DE7BD-C5AC-5AF5-3205-0C1B705F4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38" name="object 21">
            <a:extLst>
              <a:ext uri="{FF2B5EF4-FFF2-40B4-BE49-F238E27FC236}">
                <a16:creationId xmlns:a16="http://schemas.microsoft.com/office/drawing/2014/main" id="{3F2922BE-B00A-181D-0164-6A5929E9344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32244" y="4206875"/>
            <a:ext cx="229377" cy="229369"/>
          </a:xfrm>
          <a:prstGeom prst="rect">
            <a:avLst/>
          </a:prstGeom>
        </p:spPr>
      </p:pic>
      <p:pic>
        <p:nvPicPr>
          <p:cNvPr id="39" name="Bildobjekt 38" descr="En bild som visar vit, svart och vit, design&#10;&#10;Automatiskt genererad beskrivning">
            <a:extLst>
              <a:ext uri="{FF2B5EF4-FFF2-40B4-BE49-F238E27FC236}">
                <a16:creationId xmlns:a16="http://schemas.microsoft.com/office/drawing/2014/main" id="{D1822DBE-AFC6-0016-C54A-F7CEAAA8B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82" y="5741150"/>
            <a:ext cx="316800" cy="294525"/>
          </a:xfrm>
          <a:prstGeom prst="rect">
            <a:avLst/>
          </a:prstGeom>
        </p:spPr>
      </p:pic>
      <p:pic>
        <p:nvPicPr>
          <p:cNvPr id="40" name="Bildobjekt 39" descr="En bild som visar vit, svart och vit, design&#10;&#10;Automatiskt genererad beskrivning">
            <a:extLst>
              <a:ext uri="{FF2B5EF4-FFF2-40B4-BE49-F238E27FC236}">
                <a16:creationId xmlns:a16="http://schemas.microsoft.com/office/drawing/2014/main" id="{6D9FEC1C-F67D-5331-6F14-4095BBAB30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532" y="7265150"/>
            <a:ext cx="316800" cy="294525"/>
          </a:xfrm>
          <a:prstGeom prst="rect">
            <a:avLst/>
          </a:prstGeom>
        </p:spPr>
      </p:pic>
      <p:pic>
        <p:nvPicPr>
          <p:cNvPr id="41" name="Bildobjekt 40" descr="En bild som visar vit, svart och vit, design&#10;&#10;Automatiskt genererad beskrivning">
            <a:extLst>
              <a:ext uri="{FF2B5EF4-FFF2-40B4-BE49-F238E27FC236}">
                <a16:creationId xmlns:a16="http://schemas.microsoft.com/office/drawing/2014/main" id="{0B23EBAA-A323-6DC9-2370-6D3DB294C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532" y="8321675"/>
            <a:ext cx="316800" cy="294525"/>
          </a:xfrm>
          <a:prstGeom prst="rect">
            <a:avLst/>
          </a:prstGeom>
        </p:spPr>
      </p:pic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0667603" y="2559838"/>
            <a:ext cx="5242560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solidFill>
                  <a:srgbClr val="FFFFFF"/>
                </a:solidFill>
                <a:latin typeface="Bw Modelica SS01 Black Cond" pitchFamily="2" charset="77"/>
              </a:rPr>
              <a:t>Killars</a:t>
            </a:r>
            <a:r>
              <a:rPr spc="-30" dirty="0">
                <a:solidFill>
                  <a:srgbClr val="FFFFFF"/>
                </a:solidFill>
                <a:latin typeface="Bw Modelica SS01 Black Cond" pitchFamily="2" charset="77"/>
              </a:rPr>
              <a:t> </a:t>
            </a:r>
            <a:r>
              <a:rPr spc="-50" dirty="0">
                <a:solidFill>
                  <a:srgbClr val="FFFFFF"/>
                </a:solidFill>
                <a:latin typeface="Bw Modelica SS01 Black Cond" pitchFamily="2" charset="77"/>
              </a:rPr>
              <a:t>kön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811636" y="0"/>
            <a:ext cx="12292965" cy="11308715"/>
          </a:xfrm>
          <a:custGeom>
            <a:avLst/>
            <a:gdLst/>
            <a:ahLst/>
            <a:cxnLst/>
            <a:rect l="l" t="t" r="r" b="b"/>
            <a:pathLst>
              <a:path w="12292965" h="11308715">
                <a:moveTo>
                  <a:pt x="12292463" y="0"/>
                </a:moveTo>
                <a:lnTo>
                  <a:pt x="2522164" y="0"/>
                </a:lnTo>
                <a:lnTo>
                  <a:pt x="0" y="11308556"/>
                </a:lnTo>
                <a:lnTo>
                  <a:pt x="12292463" y="11308556"/>
                </a:lnTo>
                <a:lnTo>
                  <a:pt x="12292463" y="0"/>
                </a:lnTo>
                <a:close/>
              </a:path>
            </a:pathLst>
          </a:custGeom>
          <a:solidFill>
            <a:srgbClr val="FFB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052729" y="4492821"/>
            <a:ext cx="1127760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Könshår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2700" y="4492821"/>
            <a:ext cx="934719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Klitoris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17878" y="5236133"/>
            <a:ext cx="1679575" cy="64198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503555">
              <a:lnSpc>
                <a:spcPts val="2390"/>
              </a:lnSpc>
              <a:spcBef>
                <a:spcPts val="235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Yttre blygdläppar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63732" y="5956282"/>
            <a:ext cx="1679575" cy="64198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567690">
              <a:lnSpc>
                <a:spcPts val="2390"/>
              </a:lnSpc>
              <a:spcBef>
                <a:spcPts val="235"/>
              </a:spcBef>
            </a:pPr>
            <a:r>
              <a:rPr sz="2050" b="1" spc="-2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Inre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blygdläppar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40476" y="8452206"/>
            <a:ext cx="1768475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/>
                <a:cs typeface="Bw Modelica SS01"/>
              </a:rPr>
              <a:t>Analöppning</a:t>
            </a:r>
            <a:endParaRPr sz="2050">
              <a:latin typeface="Bw Modelica SS01"/>
              <a:cs typeface="Bw Modelica SS01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05754" y="6813849"/>
            <a:ext cx="959485" cy="337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Urinrör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22327" y="7778905"/>
            <a:ext cx="1628775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460" marR="5080" indent="-239395">
              <a:lnSpc>
                <a:spcPts val="2560"/>
              </a:lnSpc>
              <a:spcBef>
                <a:spcPts val="10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Slidöppning (Vagina)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38385" y="8837095"/>
            <a:ext cx="1675130" cy="183515"/>
          </a:xfrm>
          <a:custGeom>
            <a:avLst/>
            <a:gdLst/>
            <a:ahLst/>
            <a:cxnLst/>
            <a:rect l="l" t="t" r="r" b="b"/>
            <a:pathLst>
              <a:path w="1675129" h="183515">
                <a:moveTo>
                  <a:pt x="0" y="0"/>
                </a:moveTo>
                <a:lnTo>
                  <a:pt x="1674943" y="183177"/>
                </a:lnTo>
              </a:path>
            </a:pathLst>
          </a:custGeom>
          <a:ln w="1149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91638" y="4619757"/>
            <a:ext cx="4140209" cy="3830272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4064940" y="8739396"/>
            <a:ext cx="410845" cy="580390"/>
          </a:xfrm>
          <a:custGeom>
            <a:avLst/>
            <a:gdLst/>
            <a:ahLst/>
            <a:cxnLst/>
            <a:rect l="l" t="t" r="r" b="b"/>
            <a:pathLst>
              <a:path w="410845" h="580390">
                <a:moveTo>
                  <a:pt x="103619" y="212750"/>
                </a:moveTo>
                <a:lnTo>
                  <a:pt x="102438" y="164668"/>
                </a:lnTo>
                <a:lnTo>
                  <a:pt x="98285" y="116801"/>
                </a:lnTo>
                <a:lnTo>
                  <a:pt x="90398" y="69405"/>
                </a:lnTo>
                <a:lnTo>
                  <a:pt x="76174" y="29273"/>
                </a:lnTo>
                <a:lnTo>
                  <a:pt x="67081" y="11544"/>
                </a:lnTo>
                <a:lnTo>
                  <a:pt x="64884" y="5676"/>
                </a:lnTo>
                <a:lnTo>
                  <a:pt x="60147" y="2247"/>
                </a:lnTo>
                <a:lnTo>
                  <a:pt x="56629" y="0"/>
                </a:lnTo>
                <a:lnTo>
                  <a:pt x="53378" y="1600"/>
                </a:lnTo>
                <a:lnTo>
                  <a:pt x="52959" y="1511"/>
                </a:lnTo>
                <a:lnTo>
                  <a:pt x="49212" y="4216"/>
                </a:lnTo>
                <a:lnTo>
                  <a:pt x="41897" y="9042"/>
                </a:lnTo>
                <a:lnTo>
                  <a:pt x="41808" y="19227"/>
                </a:lnTo>
                <a:lnTo>
                  <a:pt x="41300" y="27178"/>
                </a:lnTo>
                <a:lnTo>
                  <a:pt x="41821" y="35382"/>
                </a:lnTo>
                <a:lnTo>
                  <a:pt x="43992" y="43268"/>
                </a:lnTo>
                <a:lnTo>
                  <a:pt x="49923" y="58635"/>
                </a:lnTo>
                <a:lnTo>
                  <a:pt x="52184" y="67005"/>
                </a:lnTo>
                <a:lnTo>
                  <a:pt x="60401" y="117411"/>
                </a:lnTo>
                <a:lnTo>
                  <a:pt x="64211" y="167424"/>
                </a:lnTo>
                <a:lnTo>
                  <a:pt x="64300" y="192506"/>
                </a:lnTo>
                <a:lnTo>
                  <a:pt x="65468" y="244944"/>
                </a:lnTo>
                <a:lnTo>
                  <a:pt x="64427" y="297357"/>
                </a:lnTo>
                <a:lnTo>
                  <a:pt x="60655" y="337794"/>
                </a:lnTo>
                <a:lnTo>
                  <a:pt x="56629" y="378345"/>
                </a:lnTo>
                <a:lnTo>
                  <a:pt x="50012" y="418388"/>
                </a:lnTo>
                <a:lnTo>
                  <a:pt x="38442" y="457288"/>
                </a:lnTo>
                <a:lnTo>
                  <a:pt x="31877" y="471093"/>
                </a:lnTo>
                <a:lnTo>
                  <a:pt x="26974" y="485571"/>
                </a:lnTo>
                <a:lnTo>
                  <a:pt x="26339" y="487959"/>
                </a:lnTo>
                <a:lnTo>
                  <a:pt x="24650" y="491667"/>
                </a:lnTo>
                <a:lnTo>
                  <a:pt x="20345" y="501637"/>
                </a:lnTo>
                <a:lnTo>
                  <a:pt x="16827" y="511949"/>
                </a:lnTo>
                <a:lnTo>
                  <a:pt x="11899" y="524217"/>
                </a:lnTo>
                <a:lnTo>
                  <a:pt x="11747" y="524319"/>
                </a:lnTo>
                <a:lnTo>
                  <a:pt x="11620" y="524941"/>
                </a:lnTo>
                <a:lnTo>
                  <a:pt x="10769" y="527062"/>
                </a:lnTo>
                <a:lnTo>
                  <a:pt x="5270" y="542417"/>
                </a:lnTo>
                <a:lnTo>
                  <a:pt x="4927" y="544372"/>
                </a:lnTo>
                <a:lnTo>
                  <a:pt x="0" y="559066"/>
                </a:lnTo>
                <a:lnTo>
                  <a:pt x="5740" y="574103"/>
                </a:lnTo>
                <a:lnTo>
                  <a:pt x="10909" y="578434"/>
                </a:lnTo>
                <a:lnTo>
                  <a:pt x="15824" y="580263"/>
                </a:lnTo>
                <a:lnTo>
                  <a:pt x="20345" y="580263"/>
                </a:lnTo>
                <a:lnTo>
                  <a:pt x="28575" y="578167"/>
                </a:lnTo>
                <a:lnTo>
                  <a:pt x="35687" y="572592"/>
                </a:lnTo>
                <a:lnTo>
                  <a:pt x="41478" y="564603"/>
                </a:lnTo>
                <a:lnTo>
                  <a:pt x="45770" y="555269"/>
                </a:lnTo>
                <a:lnTo>
                  <a:pt x="52476" y="543356"/>
                </a:lnTo>
                <a:lnTo>
                  <a:pt x="67551" y="505307"/>
                </a:lnTo>
                <a:lnTo>
                  <a:pt x="81483" y="441413"/>
                </a:lnTo>
                <a:lnTo>
                  <a:pt x="90360" y="376567"/>
                </a:lnTo>
                <a:lnTo>
                  <a:pt x="94526" y="347764"/>
                </a:lnTo>
                <a:lnTo>
                  <a:pt x="97536" y="318808"/>
                </a:lnTo>
                <a:lnTo>
                  <a:pt x="102565" y="260807"/>
                </a:lnTo>
                <a:lnTo>
                  <a:pt x="103619" y="212750"/>
                </a:lnTo>
                <a:close/>
              </a:path>
              <a:path w="410845" h="580390">
                <a:moveTo>
                  <a:pt x="410730" y="556679"/>
                </a:moveTo>
                <a:lnTo>
                  <a:pt x="407962" y="545655"/>
                </a:lnTo>
                <a:lnTo>
                  <a:pt x="399415" y="532765"/>
                </a:lnTo>
                <a:lnTo>
                  <a:pt x="395287" y="526224"/>
                </a:lnTo>
                <a:lnTo>
                  <a:pt x="374307" y="478790"/>
                </a:lnTo>
                <a:lnTo>
                  <a:pt x="360514" y="436854"/>
                </a:lnTo>
                <a:lnTo>
                  <a:pt x="345833" y="383755"/>
                </a:lnTo>
                <a:lnTo>
                  <a:pt x="334518" y="329819"/>
                </a:lnTo>
                <a:lnTo>
                  <a:pt x="331990" y="275653"/>
                </a:lnTo>
                <a:lnTo>
                  <a:pt x="331762" y="219481"/>
                </a:lnTo>
                <a:lnTo>
                  <a:pt x="332143" y="215125"/>
                </a:lnTo>
                <a:lnTo>
                  <a:pt x="331825" y="210807"/>
                </a:lnTo>
                <a:lnTo>
                  <a:pt x="331990" y="186042"/>
                </a:lnTo>
                <a:lnTo>
                  <a:pt x="332384" y="177787"/>
                </a:lnTo>
                <a:lnTo>
                  <a:pt x="333489" y="164592"/>
                </a:lnTo>
                <a:lnTo>
                  <a:pt x="333768" y="157746"/>
                </a:lnTo>
                <a:lnTo>
                  <a:pt x="333476" y="152146"/>
                </a:lnTo>
                <a:lnTo>
                  <a:pt x="335000" y="140093"/>
                </a:lnTo>
                <a:lnTo>
                  <a:pt x="336321" y="122504"/>
                </a:lnTo>
                <a:lnTo>
                  <a:pt x="343662" y="69951"/>
                </a:lnTo>
                <a:lnTo>
                  <a:pt x="353720" y="35941"/>
                </a:lnTo>
                <a:lnTo>
                  <a:pt x="357124" y="24599"/>
                </a:lnTo>
                <a:lnTo>
                  <a:pt x="358660" y="18859"/>
                </a:lnTo>
                <a:lnTo>
                  <a:pt x="361454" y="11595"/>
                </a:lnTo>
                <a:lnTo>
                  <a:pt x="354736" y="4140"/>
                </a:lnTo>
                <a:lnTo>
                  <a:pt x="351713" y="4191"/>
                </a:lnTo>
                <a:lnTo>
                  <a:pt x="348767" y="4699"/>
                </a:lnTo>
                <a:lnTo>
                  <a:pt x="340474" y="4013"/>
                </a:lnTo>
                <a:lnTo>
                  <a:pt x="336931" y="11125"/>
                </a:lnTo>
                <a:lnTo>
                  <a:pt x="330631" y="19545"/>
                </a:lnTo>
                <a:lnTo>
                  <a:pt x="326199" y="24904"/>
                </a:lnTo>
                <a:lnTo>
                  <a:pt x="321589" y="33362"/>
                </a:lnTo>
                <a:lnTo>
                  <a:pt x="313994" y="51257"/>
                </a:lnTo>
                <a:lnTo>
                  <a:pt x="311111" y="57315"/>
                </a:lnTo>
                <a:lnTo>
                  <a:pt x="311340" y="64211"/>
                </a:lnTo>
                <a:lnTo>
                  <a:pt x="307568" y="69938"/>
                </a:lnTo>
                <a:lnTo>
                  <a:pt x="302310" y="86182"/>
                </a:lnTo>
                <a:lnTo>
                  <a:pt x="299097" y="102958"/>
                </a:lnTo>
                <a:lnTo>
                  <a:pt x="296722" y="119938"/>
                </a:lnTo>
                <a:lnTo>
                  <a:pt x="292138" y="148894"/>
                </a:lnTo>
                <a:lnTo>
                  <a:pt x="290525" y="166801"/>
                </a:lnTo>
                <a:lnTo>
                  <a:pt x="289229" y="175158"/>
                </a:lnTo>
                <a:lnTo>
                  <a:pt x="288467" y="184061"/>
                </a:lnTo>
                <a:lnTo>
                  <a:pt x="288290" y="185356"/>
                </a:lnTo>
                <a:lnTo>
                  <a:pt x="284213" y="209270"/>
                </a:lnTo>
                <a:lnTo>
                  <a:pt x="282549" y="221284"/>
                </a:lnTo>
                <a:lnTo>
                  <a:pt x="281254" y="245097"/>
                </a:lnTo>
                <a:lnTo>
                  <a:pt x="281101" y="256806"/>
                </a:lnTo>
                <a:lnTo>
                  <a:pt x="281406" y="268541"/>
                </a:lnTo>
                <a:lnTo>
                  <a:pt x="282143" y="281203"/>
                </a:lnTo>
                <a:lnTo>
                  <a:pt x="281724" y="290004"/>
                </a:lnTo>
                <a:lnTo>
                  <a:pt x="285572" y="358317"/>
                </a:lnTo>
                <a:lnTo>
                  <a:pt x="301917" y="428739"/>
                </a:lnTo>
                <a:lnTo>
                  <a:pt x="329082" y="495528"/>
                </a:lnTo>
                <a:lnTo>
                  <a:pt x="350608" y="535813"/>
                </a:lnTo>
                <a:lnTo>
                  <a:pt x="377990" y="572008"/>
                </a:lnTo>
                <a:lnTo>
                  <a:pt x="386080" y="576326"/>
                </a:lnTo>
                <a:lnTo>
                  <a:pt x="390118" y="576326"/>
                </a:lnTo>
                <a:lnTo>
                  <a:pt x="400050" y="573608"/>
                </a:lnTo>
                <a:lnTo>
                  <a:pt x="407504" y="566521"/>
                </a:lnTo>
                <a:lnTo>
                  <a:pt x="410730" y="5566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0906" y="8911180"/>
            <a:ext cx="209580" cy="240687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1127416" y="4110576"/>
            <a:ext cx="7462520" cy="461382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241550">
              <a:lnSpc>
                <a:spcPts val="3629"/>
              </a:lnSpc>
              <a:spcBef>
                <a:spcPts val="80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Vulvan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-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allt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som</a:t>
            </a:r>
            <a:r>
              <a:rPr sz="2400" b="1" spc="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syns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på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utsidan.</a:t>
            </a:r>
            <a:r>
              <a:rPr sz="2400" b="1" spc="-8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Vaginan</a:t>
            </a:r>
            <a:r>
              <a:rPr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-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inuti.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 marR="233679">
              <a:lnSpc>
                <a:spcPct val="106100"/>
              </a:lnSpc>
              <a:spcBef>
                <a:spcPts val="2315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När</a:t>
            </a:r>
            <a:r>
              <a:rPr sz="240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hur</a:t>
            </a:r>
            <a:r>
              <a:rPr sz="240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mycket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hår</a:t>
            </a:r>
            <a:r>
              <a:rPr sz="240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man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får</a:t>
            </a:r>
            <a:r>
              <a:rPr sz="240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skiljer</a:t>
            </a:r>
            <a:r>
              <a:rPr sz="240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sig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jättemycket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från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person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till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person.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 marR="5080">
              <a:lnSpc>
                <a:spcPct val="106100"/>
              </a:lnSpc>
              <a:spcBef>
                <a:spcPts val="2470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</a:t>
            </a:r>
            <a:r>
              <a:rPr sz="2400" b="1" spc="-1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inre</a:t>
            </a:r>
            <a:r>
              <a:rPr sz="2400" b="1" spc="-9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blygdläpparna</a:t>
            </a:r>
            <a:r>
              <a:rPr sz="2400" b="1" spc="-9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400" b="1" spc="-1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vara</a:t>
            </a:r>
            <a:r>
              <a:rPr sz="2400" b="1" spc="-9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olika</a:t>
            </a:r>
            <a:r>
              <a:rPr sz="2400" b="1" spc="-9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långa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400" b="1" spc="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ha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olika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färg.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Som</a:t>
            </a:r>
            <a:r>
              <a:rPr sz="2400" b="1" spc="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rosa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eller</a:t>
            </a:r>
            <a:r>
              <a:rPr sz="2400" b="1" spc="-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lite</a:t>
            </a:r>
            <a:r>
              <a:rPr sz="2400" b="1" spc="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mer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bruna.</a:t>
            </a:r>
            <a:r>
              <a:rPr sz="2400" b="1" spc="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</a:t>
            </a:r>
            <a:r>
              <a:rPr sz="2400" b="1" spc="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kan</a:t>
            </a:r>
            <a:r>
              <a:rPr sz="2400" b="1" spc="-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vara</a:t>
            </a:r>
            <a:r>
              <a:rPr sz="2400" b="1" spc="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gömda</a:t>
            </a:r>
            <a:r>
              <a:rPr sz="2400" b="1" spc="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bakom</a:t>
            </a:r>
            <a:r>
              <a:rPr sz="2400" b="1" spc="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</a:t>
            </a:r>
            <a:r>
              <a:rPr sz="2400" b="1" spc="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yttre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blygdläpparna</a:t>
            </a:r>
            <a:r>
              <a:rPr sz="2400" b="1" spc="9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men</a:t>
            </a:r>
            <a:r>
              <a:rPr sz="2400" b="1" spc="10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också</a:t>
            </a:r>
            <a:r>
              <a:rPr sz="2400" b="1" spc="10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hänga</a:t>
            </a:r>
            <a:r>
              <a:rPr sz="2400" b="1" spc="10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utanför.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>
              <a:lnSpc>
                <a:spcPct val="100000"/>
              </a:lnSpc>
              <a:spcBef>
                <a:spcPts val="2680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Allt</a:t>
            </a:r>
            <a:r>
              <a:rPr sz="2400" b="1" spc="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-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lika</a:t>
            </a:r>
            <a:r>
              <a:rPr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normalt.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</p:txBody>
      </p:sp>
      <p:pic>
        <p:nvPicPr>
          <p:cNvPr id="37" name="Bildobjekt 36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F4AD2CDD-9A76-CB9E-4CE1-CCB851D1B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pic>
        <p:nvPicPr>
          <p:cNvPr id="43" name="Bildobjekt 42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668A8EB9-8C20-06AD-50AA-000552FDB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865" y="4191926"/>
            <a:ext cx="327857" cy="306000"/>
          </a:xfrm>
          <a:prstGeom prst="rect">
            <a:avLst/>
          </a:prstGeom>
        </p:spPr>
      </p:pic>
      <p:pic>
        <p:nvPicPr>
          <p:cNvPr id="44" name="Bildobjekt 43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140EC9FC-03D5-92CB-476D-ED3209E16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321" y="5349875"/>
            <a:ext cx="327857" cy="306000"/>
          </a:xfrm>
          <a:prstGeom prst="rect">
            <a:avLst/>
          </a:prstGeom>
        </p:spPr>
      </p:pic>
      <p:pic>
        <p:nvPicPr>
          <p:cNvPr id="45" name="Bildobjekt 44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1D4C5AC8-6D10-DC15-39E1-3A6D9CE57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95" y="6416675"/>
            <a:ext cx="327857" cy="306000"/>
          </a:xfrm>
          <a:prstGeom prst="rect">
            <a:avLst/>
          </a:prstGeom>
        </p:spPr>
      </p:pic>
      <p:pic>
        <p:nvPicPr>
          <p:cNvPr id="46" name="Bildobjekt 45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50B631E2-7DDA-60BB-F6F5-C9D9D9555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94" y="8321675"/>
            <a:ext cx="327857" cy="306000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10667603" y="2559838"/>
            <a:ext cx="542099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400" b="1" dirty="0">
                <a:solidFill>
                  <a:srgbClr val="8B1842"/>
                </a:solidFill>
                <a:latin typeface="Bw Modelica SS01 Black Cond" pitchFamily="2" charset="77"/>
                <a:cs typeface="Bw Modelica SS01 Black"/>
              </a:rPr>
              <a:t>Tjejers</a:t>
            </a:r>
            <a:r>
              <a:rPr sz="7400" b="1" spc="-30" dirty="0">
                <a:solidFill>
                  <a:srgbClr val="8B1842"/>
                </a:solidFill>
                <a:latin typeface="Bw Modelica SS01 Black Cond" pitchFamily="2" charset="77"/>
                <a:cs typeface="Bw Modelica SS01 Black"/>
              </a:rPr>
              <a:t> </a:t>
            </a:r>
            <a:r>
              <a:rPr sz="7400" b="1" spc="-50" dirty="0">
                <a:solidFill>
                  <a:srgbClr val="8B1842"/>
                </a:solidFill>
                <a:latin typeface="Bw Modelica SS01 Black Cond" pitchFamily="2" charset="77"/>
                <a:cs typeface="Bw Modelica SS01 Black"/>
              </a:rPr>
              <a:t>kön</a:t>
            </a:r>
            <a:endParaRPr sz="7400" b="1" dirty="0">
              <a:latin typeface="Bw Modelica SS01 Black Cond" pitchFamily="2" charset="77"/>
              <a:cs typeface="Bw Modelica SS01 Black"/>
            </a:endParaRPr>
          </a:p>
        </p:txBody>
      </p:sp>
      <p:pic>
        <p:nvPicPr>
          <p:cNvPr id="51" name="Bildobjekt 50" descr="En bild som visar Grafik, clipart, cirkel, illustration&#10;&#10;Automatiskt genererad beskrivning">
            <a:extLst>
              <a:ext uri="{FF2B5EF4-FFF2-40B4-BE49-F238E27FC236}">
                <a16:creationId xmlns:a16="http://schemas.microsoft.com/office/drawing/2014/main" id="{C56737C1-B5C9-00EE-AAF0-1C311C4642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44" y="378717"/>
            <a:ext cx="4215003" cy="3982679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6716490" y="1546866"/>
            <a:ext cx="2948305" cy="1955856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550" b="1" dirty="0">
                <a:solidFill>
                  <a:srgbClr val="FFDAD2"/>
                </a:solidFill>
                <a:latin typeface="Bw Modelica SS01" pitchFamily="2" charset="77"/>
                <a:cs typeface="Bw Modelica SS01"/>
              </a:rPr>
              <a:t>Myten</a:t>
            </a:r>
            <a:r>
              <a:rPr sz="1550" b="1" spc="45" dirty="0">
                <a:solidFill>
                  <a:srgbClr val="FFDAD2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550" b="1" dirty="0">
                <a:solidFill>
                  <a:srgbClr val="FFDAD2"/>
                </a:solidFill>
                <a:latin typeface="Bw Modelica SS01" pitchFamily="2" charset="77"/>
                <a:cs typeface="Bw Modelica SS01"/>
              </a:rPr>
              <a:t>om</a:t>
            </a:r>
            <a:r>
              <a:rPr sz="1550" b="1" spc="50" dirty="0">
                <a:solidFill>
                  <a:srgbClr val="FFDAD2"/>
                </a:solidFill>
                <a:latin typeface="Bw Modelica SS01" pitchFamily="2" charset="77"/>
                <a:cs typeface="Bw Modelica SS01"/>
              </a:rPr>
              <a:t> </a:t>
            </a:r>
            <a:r>
              <a:rPr sz="1550" b="1" spc="-10" dirty="0">
                <a:solidFill>
                  <a:srgbClr val="FFDAD2"/>
                </a:solidFill>
                <a:latin typeface="Bw Modelica SS01" pitchFamily="2" charset="77"/>
                <a:cs typeface="Bw Modelica SS01"/>
              </a:rPr>
              <a:t>mödomshinnan</a:t>
            </a:r>
            <a:endParaRPr sz="1550" b="1" dirty="0">
              <a:latin typeface="Bw Modelica SS01" pitchFamily="2" charset="77"/>
              <a:cs typeface="Bw Modelica SS01"/>
            </a:endParaRPr>
          </a:p>
          <a:p>
            <a:pPr marL="12700" marR="5080">
              <a:lnSpc>
                <a:spcPct val="105300"/>
              </a:lnSpc>
              <a:spcBef>
                <a:spcPts val="325"/>
              </a:spcBef>
            </a:pP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Förr</a:t>
            </a:r>
            <a:r>
              <a:rPr sz="1250" b="1" spc="-3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trodde</a:t>
            </a:r>
            <a:r>
              <a:rPr sz="1250" b="1" spc="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man</a:t>
            </a:r>
            <a:r>
              <a:rPr sz="1250" b="1" spc="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att</a:t>
            </a:r>
            <a:r>
              <a:rPr sz="1250" b="1" spc="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en</a:t>
            </a:r>
            <a:r>
              <a:rPr sz="1250" b="1" spc="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“mödoms-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hinna” täckte</a:t>
            </a:r>
            <a:r>
              <a:rPr sz="1250" b="1" spc="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slidöppningen</a:t>
            </a:r>
            <a:r>
              <a:rPr sz="1250" b="1" spc="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som</a:t>
            </a:r>
            <a:r>
              <a:rPr sz="1250" b="1" spc="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spc="-2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ett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lock.</a:t>
            </a:r>
            <a:r>
              <a:rPr sz="1250" b="1" spc="1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Men</a:t>
            </a:r>
            <a:r>
              <a:rPr sz="1250" b="1" spc="1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den</a:t>
            </a:r>
            <a:r>
              <a:rPr sz="1250" b="1" spc="1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har</a:t>
            </a:r>
            <a:r>
              <a:rPr sz="1250" b="1" spc="-1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aldrig</a:t>
            </a:r>
            <a:r>
              <a:rPr sz="1250" b="1" spc="1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funnits,</a:t>
            </a:r>
            <a:r>
              <a:rPr sz="1250" b="1" spc="1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spc="-2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det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är</a:t>
            </a:r>
            <a:r>
              <a:rPr sz="1250" b="1" spc="-3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bara en</a:t>
            </a:r>
            <a:r>
              <a:rPr sz="1250" b="1" spc="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myt. Det</a:t>
            </a:r>
            <a:r>
              <a:rPr sz="1250" b="1" spc="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som finns</a:t>
            </a:r>
            <a:r>
              <a:rPr sz="1250" b="1" spc="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är</a:t>
            </a:r>
            <a:r>
              <a:rPr sz="1250" b="1" spc="-5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spc="-2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en </a:t>
            </a:r>
            <a:r>
              <a:rPr sz="1250" b="1" spc="-2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krans</a:t>
            </a:r>
            <a:r>
              <a:rPr sz="1250" b="1" spc="-2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av</a:t>
            </a:r>
            <a:r>
              <a:rPr sz="1250" b="1" spc="-5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spc="-2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slemhinneveck</a:t>
            </a:r>
            <a:r>
              <a:rPr sz="1250" b="1" spc="-4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runt</a:t>
            </a:r>
            <a:r>
              <a:rPr sz="1250" b="1" spc="-2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slidöpp-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ningen.</a:t>
            </a:r>
            <a:r>
              <a:rPr sz="1250" b="1" spc="-3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Slidkransen</a:t>
            </a:r>
            <a:r>
              <a:rPr sz="1250" b="1" spc="-3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kan</a:t>
            </a:r>
            <a:r>
              <a:rPr sz="1250" b="1" spc="-5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vara</a:t>
            </a:r>
            <a:r>
              <a:rPr sz="1250" b="1" spc="-3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spc="-2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mer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eller</a:t>
            </a:r>
            <a:r>
              <a:rPr sz="1250" b="1" spc="-3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mindre stram</a:t>
            </a:r>
            <a:r>
              <a:rPr sz="1250" b="1" spc="-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men den</a:t>
            </a:r>
            <a:r>
              <a:rPr sz="1250" b="1" spc="-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är</a:t>
            </a:r>
            <a:r>
              <a:rPr sz="1250" b="1" spc="-3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spc="-1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ingen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hinna</a:t>
            </a:r>
            <a:r>
              <a:rPr sz="1250" b="1" spc="-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som täcker</a:t>
            </a:r>
            <a:r>
              <a:rPr sz="1250" b="1" spc="-35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 </a:t>
            </a:r>
            <a:r>
              <a:rPr sz="1250" b="1" spc="-20" dirty="0">
                <a:solidFill>
                  <a:srgbClr val="FFFFFF"/>
                </a:solidFill>
                <a:latin typeface="Bw Modelica SS01 Medium" pitchFamily="2" charset="77"/>
                <a:cs typeface="Bw Modelica SS01 Medium"/>
              </a:rPr>
              <a:t>för.</a:t>
            </a:r>
            <a:endParaRPr sz="1250" b="1" dirty="0">
              <a:latin typeface="Bw Modelica SS01 Medium" pitchFamily="2" charset="77"/>
              <a:cs typeface="Bw Modelica SS01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B5A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0"/>
            <a:ext cx="12348845" cy="11308715"/>
          </a:xfrm>
          <a:custGeom>
            <a:avLst/>
            <a:gdLst/>
            <a:ahLst/>
            <a:cxnLst/>
            <a:rect l="l" t="t" r="r" b="b"/>
            <a:pathLst>
              <a:path w="12348845" h="11308715">
                <a:moveTo>
                  <a:pt x="9826433" y="0"/>
                </a:moveTo>
                <a:lnTo>
                  <a:pt x="0" y="0"/>
                </a:lnTo>
                <a:lnTo>
                  <a:pt x="0" y="11308556"/>
                </a:lnTo>
                <a:lnTo>
                  <a:pt x="12348597" y="11308556"/>
                </a:lnTo>
                <a:lnTo>
                  <a:pt x="9826433" y="0"/>
                </a:lnTo>
                <a:close/>
              </a:path>
            </a:pathLst>
          </a:custGeom>
          <a:solidFill>
            <a:srgbClr val="F7CF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500913" y="3754132"/>
            <a:ext cx="4433341" cy="420249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613515" y="3421593"/>
            <a:ext cx="144208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Äggledare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910243" y="7107345"/>
            <a:ext cx="191262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Livmodertapp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11841" y="7904441"/>
            <a:ext cx="1892300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Slida </a:t>
            </a: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(Vagina)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066904" y="7044519"/>
            <a:ext cx="127825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Livmoder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045732" y="5997431"/>
            <a:ext cx="1301115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Äggstock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798848" y="5023693"/>
            <a:ext cx="1833880" cy="1992630"/>
          </a:xfrm>
          <a:custGeom>
            <a:avLst/>
            <a:gdLst/>
            <a:ahLst/>
            <a:cxnLst/>
            <a:rect l="l" t="t" r="r" b="b"/>
            <a:pathLst>
              <a:path w="1833880" h="1992629">
                <a:moveTo>
                  <a:pt x="1833755" y="0"/>
                </a:moveTo>
                <a:lnTo>
                  <a:pt x="0" y="1992253"/>
                </a:lnTo>
              </a:path>
            </a:pathLst>
          </a:custGeom>
          <a:ln w="226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653784" y="5798825"/>
            <a:ext cx="1076960" cy="1301115"/>
          </a:xfrm>
          <a:custGeom>
            <a:avLst/>
            <a:gdLst/>
            <a:ahLst/>
            <a:cxnLst/>
            <a:rect l="l" t="t" r="r" b="b"/>
            <a:pathLst>
              <a:path w="1076959" h="1301115">
                <a:moveTo>
                  <a:pt x="0" y="0"/>
                </a:moveTo>
                <a:lnTo>
                  <a:pt x="1076375" y="1300682"/>
                </a:lnTo>
              </a:path>
            </a:pathLst>
          </a:custGeom>
          <a:ln w="226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661793" y="5756860"/>
            <a:ext cx="1249045" cy="416559"/>
          </a:xfrm>
          <a:custGeom>
            <a:avLst/>
            <a:gdLst/>
            <a:ahLst/>
            <a:cxnLst/>
            <a:rect l="l" t="t" r="r" b="b"/>
            <a:pathLst>
              <a:path w="1249044" h="416560">
                <a:moveTo>
                  <a:pt x="0" y="0"/>
                </a:moveTo>
                <a:lnTo>
                  <a:pt x="1248799" y="415976"/>
                </a:lnTo>
              </a:path>
            </a:pathLst>
          </a:custGeom>
          <a:ln w="226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287692" y="5454595"/>
            <a:ext cx="720090" cy="462280"/>
          </a:xfrm>
          <a:custGeom>
            <a:avLst/>
            <a:gdLst/>
            <a:ahLst/>
            <a:cxnLst/>
            <a:rect l="l" t="t" r="r" b="b"/>
            <a:pathLst>
              <a:path w="720090" h="462279">
                <a:moveTo>
                  <a:pt x="719622" y="0"/>
                </a:moveTo>
                <a:lnTo>
                  <a:pt x="0" y="462111"/>
                </a:lnTo>
              </a:path>
            </a:pathLst>
          </a:custGeom>
          <a:ln w="226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7091099" y="6060256"/>
            <a:ext cx="1834514" cy="3397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b="1" spc="-10" dirty="0">
                <a:solidFill>
                  <a:srgbClr val="FFFFFF"/>
                </a:solidFill>
                <a:latin typeface="Bw Modelica SS01" pitchFamily="2" charset="77"/>
                <a:cs typeface="Bw Modelica SS01"/>
              </a:rPr>
              <a:t>Livmoderhals</a:t>
            </a:r>
            <a:endParaRPr sz="2050" b="1" dirty="0">
              <a:latin typeface="Bw Modelica SS01" pitchFamily="2" charset="77"/>
              <a:cs typeface="Bw Modelica SS01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815255" y="4110576"/>
            <a:ext cx="8060631" cy="497174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868680">
              <a:lnSpc>
                <a:spcPts val="3629"/>
              </a:lnSpc>
              <a:spcBef>
                <a:spcPts val="80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Vaginan</a:t>
            </a:r>
            <a:r>
              <a:rPr sz="2400" b="1" spc="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-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ca</a:t>
            </a:r>
            <a:r>
              <a:rPr sz="2400" b="1" spc="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sju</a:t>
            </a:r>
            <a:r>
              <a:rPr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till</a:t>
            </a:r>
            <a:r>
              <a:rPr sz="2400" b="1" spc="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tio</a:t>
            </a:r>
            <a:r>
              <a:rPr sz="2400" b="1" spc="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centimeter</a:t>
            </a:r>
            <a:r>
              <a:rPr sz="2400" b="1" spc="-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lång</a:t>
            </a:r>
            <a:r>
              <a:rPr sz="2400" b="1" spc="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men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också</a:t>
            </a:r>
            <a:r>
              <a:rPr sz="2400" b="1" spc="3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töjbar.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 marR="606425">
              <a:lnSpc>
                <a:spcPct val="106100"/>
              </a:lnSpc>
              <a:spcBef>
                <a:spcPts val="2315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Livmodertappen</a:t>
            </a:r>
            <a:r>
              <a:rPr sz="2400" b="1" spc="10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ingången</a:t>
            </a:r>
            <a:r>
              <a:rPr sz="2400" b="1" spc="1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till</a:t>
            </a:r>
            <a:r>
              <a:rPr sz="2400" b="1" spc="114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livmodern. </a:t>
            </a:r>
            <a:br>
              <a:rPr lang="sv-SE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</a:b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Den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har</a:t>
            </a:r>
            <a:r>
              <a:rPr sz="240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ett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litet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hål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och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det</a:t>
            </a:r>
            <a:r>
              <a:rPr sz="2400" b="1" spc="5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här</a:t>
            </a:r>
            <a:r>
              <a:rPr sz="240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mensblodet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kommer</a:t>
            </a:r>
            <a:r>
              <a:rPr sz="2400" b="1" spc="-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ut.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 marR="869315">
              <a:lnSpc>
                <a:spcPct val="106100"/>
              </a:lnSpc>
              <a:spcBef>
                <a:spcPts val="2470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Livmoderhalsen</a:t>
            </a:r>
            <a:r>
              <a:rPr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en</a:t>
            </a:r>
            <a:r>
              <a:rPr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kanal</a:t>
            </a:r>
            <a:r>
              <a:rPr sz="2400" b="1" spc="6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som</a:t>
            </a:r>
            <a:r>
              <a:rPr sz="2400" b="1" spc="7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går</a:t>
            </a:r>
            <a:r>
              <a:rPr sz="2400" b="1" spc="-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från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slidan</a:t>
            </a:r>
            <a:r>
              <a:rPr sz="240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upp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till</a:t>
            </a:r>
            <a:r>
              <a:rPr sz="240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den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nedre</a:t>
            </a:r>
            <a:r>
              <a:rPr sz="240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delen</a:t>
            </a:r>
            <a:r>
              <a:rPr sz="2400" b="1" spc="5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av</a:t>
            </a:r>
            <a:r>
              <a:rPr sz="2400" b="1" spc="-1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livmodern.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  <a:p>
            <a:pPr marL="12700" marR="5080">
              <a:lnSpc>
                <a:spcPct val="106100"/>
              </a:lnSpc>
              <a:spcBef>
                <a:spcPts val="2470"/>
              </a:spcBef>
            </a:pP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Från</a:t>
            </a:r>
            <a:r>
              <a:rPr sz="2400" b="1" spc="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livmodern</a:t>
            </a:r>
            <a:r>
              <a:rPr sz="2400" b="1" spc="7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går</a:t>
            </a:r>
            <a:r>
              <a:rPr sz="2400" b="1" spc="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äggledarna</a:t>
            </a:r>
            <a:r>
              <a:rPr sz="2400" b="1" spc="7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ut</a:t>
            </a:r>
            <a:r>
              <a:rPr sz="2400" b="1" spc="7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på</a:t>
            </a:r>
            <a:r>
              <a:rPr sz="2400" b="1" spc="7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sidorna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br>
              <a:rPr lang="sv-SE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</a:br>
            <a:r>
              <a:rPr sz="2400" b="1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som</a:t>
            </a:r>
            <a:r>
              <a:rPr sz="2400" b="1" spc="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två</a:t>
            </a:r>
            <a:r>
              <a:rPr sz="2400" b="1" spc="-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vingar.</a:t>
            </a:r>
            <a:r>
              <a:rPr sz="2400" b="1" spc="-6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Vid</a:t>
            </a:r>
            <a:r>
              <a:rPr sz="2400" b="1" spc="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ändarna</a:t>
            </a:r>
            <a:r>
              <a:rPr sz="2400" b="1" spc="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sitter</a:t>
            </a:r>
            <a:r>
              <a:rPr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äggstockarna, </a:t>
            </a:r>
            <a:br>
              <a:rPr lang="sv-SE"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</a:br>
            <a:r>
              <a:rPr sz="2400" b="1" dirty="0" err="1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som</a:t>
            </a:r>
            <a:r>
              <a:rPr sz="2400" b="1" spc="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är</a:t>
            </a:r>
            <a:r>
              <a:rPr sz="2400" b="1" spc="-2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ungefär</a:t>
            </a:r>
            <a:r>
              <a:rPr sz="2400" b="1" spc="-2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lika</a:t>
            </a:r>
            <a:r>
              <a:rPr sz="2400" b="1" spc="45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stora</a:t>
            </a:r>
            <a:r>
              <a:rPr sz="2400" b="1" spc="4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som</a:t>
            </a:r>
            <a:r>
              <a:rPr sz="2400" b="1" spc="-3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 </a:t>
            </a:r>
            <a:r>
              <a:rPr sz="2400" b="1" spc="-10" dirty="0">
                <a:solidFill>
                  <a:srgbClr val="8B1842"/>
                </a:solidFill>
                <a:latin typeface="Bw Modelica SS01 Black Cond" pitchFamily="2" charset="77"/>
                <a:cs typeface="Bw Modelica SS01 Black Cond"/>
              </a:rPr>
              <a:t>valnötter.</a:t>
            </a:r>
            <a:endParaRPr sz="2400" b="1" dirty="0">
              <a:latin typeface="Bw Modelica SS01 Black Cond" pitchFamily="2" charset="77"/>
              <a:cs typeface="Bw Modelica SS01 Black Cond"/>
            </a:endParaRPr>
          </a:p>
        </p:txBody>
      </p:sp>
      <p:pic>
        <p:nvPicPr>
          <p:cNvPr id="32" name="Bildobjekt 31" descr="En bild som visar Grafik, Teckensnitt, logotyp, grafisk design&#10;&#10;Automatiskt genererad beskrivning">
            <a:extLst>
              <a:ext uri="{FF2B5EF4-FFF2-40B4-BE49-F238E27FC236}">
                <a16:creationId xmlns:a16="http://schemas.microsoft.com/office/drawing/2014/main" id="{706C2770-8555-1ABD-1701-37E8C0BC0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850" y="92075"/>
            <a:ext cx="2354941" cy="1800000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391638" y="2559838"/>
            <a:ext cx="526986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>
                <a:solidFill>
                  <a:srgbClr val="8B1842"/>
                </a:solidFill>
                <a:latin typeface="Bw Modelica SS01 Black Cond" pitchFamily="2" charset="77"/>
              </a:rPr>
              <a:t>Tjejer</a:t>
            </a:r>
            <a:r>
              <a:rPr spc="-165" dirty="0">
                <a:solidFill>
                  <a:srgbClr val="8B1842"/>
                </a:solidFill>
                <a:latin typeface="Bw Modelica SS01 Black Cond" pitchFamily="2" charset="77"/>
              </a:rPr>
              <a:t> </a:t>
            </a:r>
            <a:r>
              <a:rPr spc="-10" dirty="0">
                <a:solidFill>
                  <a:srgbClr val="8B1842"/>
                </a:solidFill>
                <a:latin typeface="Bw Modelica SS01 Black Cond" pitchFamily="2" charset="77"/>
              </a:rPr>
              <a:t>inuti</a:t>
            </a:r>
          </a:p>
        </p:txBody>
      </p:sp>
      <p:pic>
        <p:nvPicPr>
          <p:cNvPr id="40" name="Bildobjekt 39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85EC3899-BAB9-BB9E-6E5F-ECA07D1DD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96" y="4176000"/>
            <a:ext cx="327857" cy="306000"/>
          </a:xfrm>
          <a:prstGeom prst="rect">
            <a:avLst/>
          </a:prstGeom>
        </p:spPr>
      </p:pic>
      <p:pic>
        <p:nvPicPr>
          <p:cNvPr id="41" name="Bildobjekt 40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F635A4A4-5EDB-7F0D-56CB-C18A1FF64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00" y="5382000"/>
            <a:ext cx="327857" cy="306000"/>
          </a:xfrm>
          <a:prstGeom prst="rect">
            <a:avLst/>
          </a:prstGeom>
        </p:spPr>
      </p:pic>
      <p:pic>
        <p:nvPicPr>
          <p:cNvPr id="42" name="Bildobjekt 41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7EE222A7-2643-4785-4850-C9A97C8BF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95" y="6872675"/>
            <a:ext cx="327857" cy="306000"/>
          </a:xfrm>
          <a:prstGeom prst="rect">
            <a:avLst/>
          </a:prstGeom>
        </p:spPr>
      </p:pic>
      <p:pic>
        <p:nvPicPr>
          <p:cNvPr id="43" name="Bildobjekt 42" descr="En bild som visar skärmbild, hjärta, Färggrann, design&#10;&#10;Automatiskt genererad beskrivning">
            <a:extLst>
              <a:ext uri="{FF2B5EF4-FFF2-40B4-BE49-F238E27FC236}">
                <a16:creationId xmlns:a16="http://schemas.microsoft.com/office/drawing/2014/main" id="{B985D4FB-6789-078B-A013-6F9EFBE92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96" y="7940675"/>
            <a:ext cx="327857" cy="306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1e41126-954c-4715-a488-18f8e9c180c4" xsi:nil="true"/>
    <lcf76f155ced4ddcb4097134ff3c332f xmlns="b4074373-992d-40b5-830d-2348c9e46adf">
      <Terms xmlns="http://schemas.microsoft.com/office/infopath/2007/PartnerControls"/>
    </lcf76f155ced4ddcb4097134ff3c332f>
    <HideFromDelve xmlns="dc6ffee2-e55d-4009-a95d-aa81f14b6c75">false</HideFromDelve>
  </documentManagement>
</p:properties>
</file>

<file path=customXml/item2.xml><?xml version="1.0" encoding="utf-8"?>
<?mso-contentType ?>
<SharedContentType xmlns="Microsoft.SharePoint.Taxonomy.ContentTypeSync" SourceId="082e87e1-ab12-4a6e-aa89-33ae31357808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57244FF42B764EB292009D1005ADC5" ma:contentTypeVersion="20" ma:contentTypeDescription="Create a new document." ma:contentTypeScope="" ma:versionID="b3f22b705e530e11d9f1ca8f8e2999c1">
  <xsd:schema xmlns:xsd="http://www.w3.org/2001/XMLSchema" xmlns:xs="http://www.w3.org/2001/XMLSchema" xmlns:p="http://schemas.microsoft.com/office/2006/metadata/properties" xmlns:ns2="dc6ffee2-e55d-4009-a95d-aa81f14b6c75" xmlns:ns3="b4074373-992d-40b5-830d-2348c9e46adf" xmlns:ns4="f1e41126-954c-4715-a488-18f8e9c180c4" targetNamespace="http://schemas.microsoft.com/office/2006/metadata/properties" ma:root="true" ma:fieldsID="5045180d14bd637d081fe39fd61078e4" ns2:_="" ns3:_="" ns4:_="">
    <xsd:import namespace="dc6ffee2-e55d-4009-a95d-aa81f14b6c75"/>
    <xsd:import namespace="b4074373-992d-40b5-830d-2348c9e46adf"/>
    <xsd:import namespace="f1e41126-954c-4715-a488-18f8e9c180c4"/>
    <xsd:element name="properties">
      <xsd:complexType>
        <xsd:sequence>
          <xsd:element name="documentManagement">
            <xsd:complexType>
              <xsd:all>
                <xsd:element ref="ns2:HideFromDelv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ffee2-e55d-4009-a95d-aa81f14b6c75" elementFormDefault="qualified">
    <xsd:import namespace="http://schemas.microsoft.com/office/2006/documentManagement/types"/>
    <xsd:import namespace="http://schemas.microsoft.com/office/infopath/2007/PartnerControls"/>
    <xsd:element name="HideFromDelve" ma:index="8" nillable="true" ma:displayName="HideFromDelve" ma:default="0" ma:internalName="HideFromDelv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74373-992d-40b5-830d-2348c9e46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82e87e1-ab12-4a6e-aa89-33ae313578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e41126-954c-4715-a488-18f8e9c180c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afb9961c-6a85-4e5a-96f7-db3344715850}" ma:internalName="TaxCatchAll" ma:showField="CatchAllData" ma:web="f1e41126-954c-4715-a488-18f8e9c180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99C8EB-A18F-449D-8362-0BCC22BC01D8}">
  <ds:schemaRefs>
    <ds:schemaRef ds:uri="6ed3bdbd-3336-457c-afb6-c505edac5f25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04de643f-0684-41c0-811a-0a519ba7988e"/>
    <ds:schemaRef ds:uri="f1e41126-954c-4715-a488-18f8e9c180c4"/>
    <ds:schemaRef ds:uri="b4074373-992d-40b5-830d-2348c9e46adf"/>
    <ds:schemaRef ds:uri="dc6ffee2-e55d-4009-a95d-aa81f14b6c75"/>
  </ds:schemaRefs>
</ds:datastoreItem>
</file>

<file path=customXml/itemProps2.xml><?xml version="1.0" encoding="utf-8"?>
<ds:datastoreItem xmlns:ds="http://schemas.openxmlformats.org/officeDocument/2006/customXml" ds:itemID="{724974DD-3B37-4495-8A76-E100A1382962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AB6A7AED-60E1-4CE8-9277-200C119CF37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A58B28A-E90B-4719-A911-1AC62135EF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6ffee2-e55d-4009-a95d-aa81f14b6c75"/>
    <ds:schemaRef ds:uri="b4074373-992d-40b5-830d-2348c9e46adf"/>
    <ds:schemaRef ds:uri="f1e41126-954c-4715-a488-18f8e9c180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1867</Words>
  <Application>Microsoft Office PowerPoint</Application>
  <PresentationFormat>Custom</PresentationFormat>
  <Paragraphs>193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Aptos</vt:lpstr>
      <vt:lpstr>Bw Modelica SS01</vt:lpstr>
      <vt:lpstr>Bw Modelica SS01 Black</vt:lpstr>
      <vt:lpstr>Bw Modelica SS01 Black Cond</vt:lpstr>
      <vt:lpstr>Bw Modelica SS01 Black Ultra Co</vt:lpstr>
      <vt:lpstr>Bw Modelica SS01 Medium</vt:lpstr>
      <vt:lpstr>Calibri</vt:lpstr>
      <vt:lpstr>Expressive V</vt:lpstr>
      <vt:lpstr>Office Theme</vt:lpstr>
      <vt:lpstr>Lite om PUBERTET, MENS och annat som händer i kroppen</vt:lpstr>
      <vt:lpstr>Pubertet? Vad är det?</vt:lpstr>
      <vt:lpstr>Vem bestämmer när? Och vad händer?</vt:lpstr>
      <vt:lpstr>Saker som händer för både killar och tjejer</vt:lpstr>
      <vt:lpstr>FÖR TJEJERNA...</vt:lpstr>
      <vt:lpstr>PowerPoint Presentation</vt:lpstr>
      <vt:lpstr>Killars kön</vt:lpstr>
      <vt:lpstr>PowerPoint Presentation</vt:lpstr>
      <vt:lpstr>Tjejer inuti</vt:lpstr>
      <vt:lpstr>PowerPoint Presentation</vt:lpstr>
      <vt:lpstr>Flytningar – jättebra och jättenaturligt</vt:lpstr>
      <vt:lpstr>Första mensen</vt:lpstr>
      <vt:lpstr>SÅ HÄR BLIR DET MENS:</vt:lpstr>
      <vt:lpstr>Vad är menscykeln?</vt:lpstr>
      <vt:lpstr>FASER SOM PÅVERKAR  DITT MÅENDE</vt:lpstr>
      <vt:lpstr>PowerPoint Presentation</vt:lpstr>
      <vt:lpstr>VECKA 3 ÄR DET ÄGGLOSSNING.</vt:lpstr>
      <vt:lpstr>VECKA 4 SJUNKER HORMONNIVÅERNA.</vt:lpstr>
      <vt:lpstr>Olika skydd – och hur dom funkar</vt:lpstr>
      <vt:lpstr>Olika skydd – och hur dom funkar</vt:lpstr>
      <vt:lpstr>Det är inget farligt att bada när du har mens.</vt:lpstr>
      <vt:lpstr>Det finns alltid någon att fråga</vt:lpstr>
      <vt:lpstr>Libresse.se  är alltid öppet för dig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 om PUBERTET, MENS och annat som händer i kroppen</dc:title>
  <cp:lastModifiedBy>MUSTORP Oda</cp:lastModifiedBy>
  <cp:revision>2</cp:revision>
  <dcterms:created xsi:type="dcterms:W3CDTF">2024-10-29T07:51:50Z</dcterms:created>
  <dcterms:modified xsi:type="dcterms:W3CDTF">2025-01-10T08:53:16Z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2024-10-29T00:00:00Z</vt:filetime>
  </property>
  <property fmtid="{D5CDD505-2E9C-101B-9397-08002B2CF9AE}" pid="3" name="Creator">
    <vt:lpwstr>Adobe InDesign 20.0 (Macintosh)</vt:lpwstr>
  </property>
  <property fmtid="{D5CDD505-2E9C-101B-9397-08002B2CF9AE}" pid="4" name="LastSaved">
    <vt:filetime>2024-10-29T00:00:00Z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0x010100C157244FF42B764EB292009D1005ADC5</vt:lpwstr>
  </property>
  <property fmtid="{D5CDD505-2E9C-101B-9397-08002B2CF9AE}" pid="7" name="MediaServiceImageTags">
    <vt:lpwstr/>
  </property>
  <property fmtid="{D5CDD505-2E9C-101B-9397-08002B2CF9AE}" pid="8" name="MSIP_Label_4c8d6ef0-491d-4f17-aead-12ed260929f1_Enabled">
    <vt:lpwstr>true</vt:lpwstr>
  </property>
  <property fmtid="{D5CDD505-2E9C-101B-9397-08002B2CF9AE}" pid="9" name="MSIP_Label_4c8d6ef0-491d-4f17-aead-12ed260929f1_SetDate">
    <vt:lpwstr>2024-12-13T14:09:43Z</vt:lpwstr>
  </property>
  <property fmtid="{D5CDD505-2E9C-101B-9397-08002B2CF9AE}" pid="10" name="MSIP_Label_4c8d6ef0-491d-4f17-aead-12ed260929f1_Method">
    <vt:lpwstr>Standard</vt:lpwstr>
  </property>
  <property fmtid="{D5CDD505-2E9C-101B-9397-08002B2CF9AE}" pid="11" name="MSIP_Label_4c8d6ef0-491d-4f17-aead-12ed260929f1_Name">
    <vt:lpwstr>Internal</vt:lpwstr>
  </property>
  <property fmtid="{D5CDD505-2E9C-101B-9397-08002B2CF9AE}" pid="12" name="MSIP_Label_4c8d6ef0-491d-4f17-aead-12ed260929f1_SiteId">
    <vt:lpwstr>f101208c-39d3-4c8a-8cc7-ad896b25954f</vt:lpwstr>
  </property>
  <property fmtid="{D5CDD505-2E9C-101B-9397-08002B2CF9AE}" pid="13" name="MSIP_Label_4c8d6ef0-491d-4f17-aead-12ed260929f1_ActionId">
    <vt:lpwstr>0452ad83-9468-45c2-842b-b8c9b081a5b7</vt:lpwstr>
  </property>
  <property fmtid="{D5CDD505-2E9C-101B-9397-08002B2CF9AE}" pid="14" name="MSIP_Label_4c8d6ef0-491d-4f17-aead-12ed260929f1_ContentBits">
    <vt:lpwstr>2</vt:lpwstr>
  </property>
  <property fmtid="{D5CDD505-2E9C-101B-9397-08002B2CF9AE}" pid="15" name="ClassificationContentMarkingFooterLocations">
    <vt:lpwstr>Office Theme:8</vt:lpwstr>
  </property>
  <property fmtid="{D5CDD505-2E9C-101B-9397-08002B2CF9AE}" pid="16" name="ClassificationContentMarkingFooterText">
    <vt:lpwstr>ESSITY INTERNAL</vt:lpwstr>
  </property>
</Properties>
</file>