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30"/>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Lst>
  <p:sldSz cx="20104100" cy="11309350"/>
  <p:notesSz cx="20104100" cy="113093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80503"/>
    <a:srgbClr val="B603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314675-61DE-4881-81F6-911B207E91D4}" v="1" dt="2024-12-20T14:00:41.117"/>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517"/>
    <p:restoredTop sz="93310"/>
  </p:normalViewPr>
  <p:slideViewPr>
    <p:cSldViewPr>
      <p:cViewPr varScale="1">
        <p:scale>
          <a:sx n="54" d="100"/>
          <a:sy n="54" d="100"/>
        </p:scale>
        <p:origin x="86" y="187"/>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USTORP Oda" userId="0ef693da-2e46-4c2b-b45d-734527ae7ba4" providerId="ADAL" clId="{CC314675-61DE-4881-81F6-911B207E91D4}"/>
    <pc:docChg chg="undo custSel modSld">
      <pc:chgData name="MUSTORP Oda" userId="0ef693da-2e46-4c2b-b45d-734527ae7ba4" providerId="ADAL" clId="{CC314675-61DE-4881-81F6-911B207E91D4}" dt="2024-12-20T14:01:13.415" v="163" actId="1036"/>
      <pc:docMkLst>
        <pc:docMk/>
      </pc:docMkLst>
      <pc:sldChg chg="delSp modSp mod">
        <pc:chgData name="MUSTORP Oda" userId="0ef693da-2e46-4c2b-b45d-734527ae7ba4" providerId="ADAL" clId="{CC314675-61DE-4881-81F6-911B207E91D4}" dt="2024-12-13T13:50:34.654" v="3" actId="1076"/>
        <pc:sldMkLst>
          <pc:docMk/>
          <pc:sldMk cId="0" sldId="256"/>
        </pc:sldMkLst>
        <pc:spChg chg="mod">
          <ac:chgData name="MUSTORP Oda" userId="0ef693da-2e46-4c2b-b45d-734527ae7ba4" providerId="ADAL" clId="{CC314675-61DE-4881-81F6-911B207E91D4}" dt="2024-12-13T13:50:34.654" v="3" actId="1076"/>
          <ac:spMkLst>
            <pc:docMk/>
            <pc:sldMk cId="0" sldId="256"/>
            <ac:spMk id="16" creationId="{00000000-0000-0000-0000-000000000000}"/>
          </ac:spMkLst>
        </pc:spChg>
        <pc:picChg chg="del">
          <ac:chgData name="MUSTORP Oda" userId="0ef693da-2e46-4c2b-b45d-734527ae7ba4" providerId="ADAL" clId="{CC314675-61DE-4881-81F6-911B207E91D4}" dt="2024-12-13T13:50:31.417" v="2" actId="478"/>
          <ac:picMkLst>
            <pc:docMk/>
            <pc:sldMk cId="0" sldId="256"/>
            <ac:picMk id="21" creationId="{0C6D87F8-CF21-A5B6-8D5E-FF000B90A581}"/>
          </ac:picMkLst>
        </pc:picChg>
      </pc:sldChg>
      <pc:sldChg chg="modSp mod">
        <pc:chgData name="MUSTORP Oda" userId="0ef693da-2e46-4c2b-b45d-734527ae7ba4" providerId="ADAL" clId="{CC314675-61DE-4881-81F6-911B207E91D4}" dt="2024-12-13T14:07:22.333" v="147" actId="1076"/>
        <pc:sldMkLst>
          <pc:docMk/>
          <pc:sldMk cId="0" sldId="257"/>
        </pc:sldMkLst>
        <pc:spChg chg="mod">
          <ac:chgData name="MUSTORP Oda" userId="0ef693da-2e46-4c2b-b45d-734527ae7ba4" providerId="ADAL" clId="{CC314675-61DE-4881-81F6-911B207E91D4}" dt="2024-12-13T14:07:18.242" v="146" actId="14100"/>
          <ac:spMkLst>
            <pc:docMk/>
            <pc:sldMk cId="0" sldId="257"/>
            <ac:spMk id="112" creationId="{00000000-0000-0000-0000-000000000000}"/>
          </ac:spMkLst>
        </pc:spChg>
        <pc:picChg chg="mod">
          <ac:chgData name="MUSTORP Oda" userId="0ef693da-2e46-4c2b-b45d-734527ae7ba4" providerId="ADAL" clId="{CC314675-61DE-4881-81F6-911B207E91D4}" dt="2024-12-13T14:07:22.333" v="147" actId="1076"/>
          <ac:picMkLst>
            <pc:docMk/>
            <pc:sldMk cId="0" sldId="257"/>
            <ac:picMk id="129" creationId="{F47F2DE3-8182-EB9E-CA7B-1AC04466D322}"/>
          </ac:picMkLst>
        </pc:picChg>
      </pc:sldChg>
      <pc:sldChg chg="modSp mod">
        <pc:chgData name="MUSTORP Oda" userId="0ef693da-2e46-4c2b-b45d-734527ae7ba4" providerId="ADAL" clId="{CC314675-61DE-4881-81F6-911B207E91D4}" dt="2024-12-13T13:55:36.255" v="19" actId="1076"/>
        <pc:sldMkLst>
          <pc:docMk/>
          <pc:sldMk cId="0" sldId="258"/>
        </pc:sldMkLst>
        <pc:spChg chg="mod">
          <ac:chgData name="MUSTORP Oda" userId="0ef693da-2e46-4c2b-b45d-734527ae7ba4" providerId="ADAL" clId="{CC314675-61DE-4881-81F6-911B207E91D4}" dt="2024-12-13T13:51:05.119" v="9" actId="1076"/>
          <ac:spMkLst>
            <pc:docMk/>
            <pc:sldMk cId="0" sldId="258"/>
            <ac:spMk id="4" creationId="{00000000-0000-0000-0000-000000000000}"/>
          </ac:spMkLst>
        </pc:spChg>
        <pc:spChg chg="mod">
          <ac:chgData name="MUSTORP Oda" userId="0ef693da-2e46-4c2b-b45d-734527ae7ba4" providerId="ADAL" clId="{CC314675-61DE-4881-81F6-911B207E91D4}" dt="2024-12-13T13:55:24.861" v="16" actId="1076"/>
          <ac:spMkLst>
            <pc:docMk/>
            <pc:sldMk cId="0" sldId="258"/>
            <ac:spMk id="5" creationId="{00000000-0000-0000-0000-000000000000}"/>
          </ac:spMkLst>
        </pc:spChg>
        <pc:picChg chg="mod">
          <ac:chgData name="MUSTORP Oda" userId="0ef693da-2e46-4c2b-b45d-734527ae7ba4" providerId="ADAL" clId="{CC314675-61DE-4881-81F6-911B207E91D4}" dt="2024-12-13T13:55:27.986" v="17" actId="1076"/>
          <ac:picMkLst>
            <pc:docMk/>
            <pc:sldMk cId="0" sldId="258"/>
            <ac:picMk id="13" creationId="{65EECFD1-8B9A-1A66-DB5F-52784ABC41F2}"/>
          </ac:picMkLst>
        </pc:picChg>
        <pc:picChg chg="mod">
          <ac:chgData name="MUSTORP Oda" userId="0ef693da-2e46-4c2b-b45d-734527ae7ba4" providerId="ADAL" clId="{CC314675-61DE-4881-81F6-911B207E91D4}" dt="2024-12-13T13:55:31.300" v="18" actId="1076"/>
          <ac:picMkLst>
            <pc:docMk/>
            <pc:sldMk cId="0" sldId="258"/>
            <ac:picMk id="14" creationId="{C611B85B-0046-EA31-7378-01F3C97D57D6}"/>
          </ac:picMkLst>
        </pc:picChg>
        <pc:picChg chg="mod">
          <ac:chgData name="MUSTORP Oda" userId="0ef693da-2e46-4c2b-b45d-734527ae7ba4" providerId="ADAL" clId="{CC314675-61DE-4881-81F6-911B207E91D4}" dt="2024-12-13T13:55:36.255" v="19" actId="1076"/>
          <ac:picMkLst>
            <pc:docMk/>
            <pc:sldMk cId="0" sldId="258"/>
            <ac:picMk id="15" creationId="{CE651561-CF77-7395-874C-6D789C9B17B1}"/>
          </ac:picMkLst>
        </pc:picChg>
      </pc:sldChg>
      <pc:sldChg chg="modSp mod">
        <pc:chgData name="MUSTORP Oda" userId="0ef693da-2e46-4c2b-b45d-734527ae7ba4" providerId="ADAL" clId="{CC314675-61DE-4881-81F6-911B207E91D4}" dt="2024-12-13T13:55:53.566" v="22" actId="1076"/>
        <pc:sldMkLst>
          <pc:docMk/>
          <pc:sldMk cId="0" sldId="259"/>
        </pc:sldMkLst>
        <pc:spChg chg="mod">
          <ac:chgData name="MUSTORP Oda" userId="0ef693da-2e46-4c2b-b45d-734527ae7ba4" providerId="ADAL" clId="{CC314675-61DE-4881-81F6-911B207E91D4}" dt="2024-12-13T13:55:46.050" v="20" actId="14100"/>
          <ac:spMkLst>
            <pc:docMk/>
            <pc:sldMk cId="0" sldId="259"/>
            <ac:spMk id="5" creationId="{00000000-0000-0000-0000-000000000000}"/>
          </ac:spMkLst>
        </pc:spChg>
        <pc:picChg chg="mod">
          <ac:chgData name="MUSTORP Oda" userId="0ef693da-2e46-4c2b-b45d-734527ae7ba4" providerId="ADAL" clId="{CC314675-61DE-4881-81F6-911B207E91D4}" dt="2024-12-13T13:55:50.588" v="21" actId="1076"/>
          <ac:picMkLst>
            <pc:docMk/>
            <pc:sldMk cId="0" sldId="259"/>
            <ac:picMk id="28" creationId="{E4713323-472C-6B43-1D8E-138478DC3B32}"/>
          </ac:picMkLst>
        </pc:picChg>
        <pc:picChg chg="mod">
          <ac:chgData name="MUSTORP Oda" userId="0ef693da-2e46-4c2b-b45d-734527ae7ba4" providerId="ADAL" clId="{CC314675-61DE-4881-81F6-911B207E91D4}" dt="2024-12-13T13:55:53.566" v="22" actId="1076"/>
          <ac:picMkLst>
            <pc:docMk/>
            <pc:sldMk cId="0" sldId="259"/>
            <ac:picMk id="29" creationId="{0E0FB38C-93E6-4D04-FE98-A2A1AA4A9846}"/>
          </ac:picMkLst>
        </pc:picChg>
      </pc:sldChg>
      <pc:sldChg chg="delSp modSp mod">
        <pc:chgData name="MUSTORP Oda" userId="0ef693da-2e46-4c2b-b45d-734527ae7ba4" providerId="ADAL" clId="{CC314675-61DE-4881-81F6-911B207E91D4}" dt="2024-12-13T13:56:21.767" v="29" actId="14100"/>
        <pc:sldMkLst>
          <pc:docMk/>
          <pc:sldMk cId="0" sldId="260"/>
        </pc:sldMkLst>
        <pc:picChg chg="mod">
          <ac:chgData name="MUSTORP Oda" userId="0ef693da-2e46-4c2b-b45d-734527ae7ba4" providerId="ADAL" clId="{CC314675-61DE-4881-81F6-911B207E91D4}" dt="2024-12-13T13:56:18.698" v="28" actId="1076"/>
          <ac:picMkLst>
            <pc:docMk/>
            <pc:sldMk cId="0" sldId="260"/>
            <ac:picMk id="37" creationId="{0AF977A1-C4F8-E1B1-3723-69402C9F2AAD}"/>
          </ac:picMkLst>
        </pc:picChg>
        <pc:picChg chg="del mod">
          <ac:chgData name="MUSTORP Oda" userId="0ef693da-2e46-4c2b-b45d-734527ae7ba4" providerId="ADAL" clId="{CC314675-61DE-4881-81F6-911B207E91D4}" dt="2024-12-13T13:56:01.946" v="24" actId="478"/>
          <ac:picMkLst>
            <pc:docMk/>
            <pc:sldMk cId="0" sldId="260"/>
            <ac:picMk id="46" creationId="{BA531A9D-9837-0750-D43F-FA8FD99D4314}"/>
          </ac:picMkLst>
        </pc:picChg>
        <pc:picChg chg="del mod">
          <ac:chgData name="MUSTORP Oda" userId="0ef693da-2e46-4c2b-b45d-734527ae7ba4" providerId="ADAL" clId="{CC314675-61DE-4881-81F6-911B207E91D4}" dt="2024-12-13T13:56:04.921" v="26" actId="478"/>
          <ac:picMkLst>
            <pc:docMk/>
            <pc:sldMk cId="0" sldId="260"/>
            <ac:picMk id="48" creationId="{9BBC6C7E-3FB5-4BAD-FB57-5E9B6B6AE9C6}"/>
          </ac:picMkLst>
        </pc:picChg>
        <pc:picChg chg="mod">
          <ac:chgData name="MUSTORP Oda" userId="0ef693da-2e46-4c2b-b45d-734527ae7ba4" providerId="ADAL" clId="{CC314675-61DE-4881-81F6-911B207E91D4}" dt="2024-12-13T13:56:21.767" v="29" actId="14100"/>
          <ac:picMkLst>
            <pc:docMk/>
            <pc:sldMk cId="0" sldId="260"/>
            <ac:picMk id="51" creationId="{C7C7DB23-34B1-E217-A780-7E759BBBBB34}"/>
          </ac:picMkLst>
        </pc:picChg>
      </pc:sldChg>
      <pc:sldChg chg="delSp modSp mod">
        <pc:chgData name="MUSTORP Oda" userId="0ef693da-2e46-4c2b-b45d-734527ae7ba4" providerId="ADAL" clId="{CC314675-61DE-4881-81F6-911B207E91D4}" dt="2024-12-13T13:56:54.945" v="36" actId="14100"/>
        <pc:sldMkLst>
          <pc:docMk/>
          <pc:sldMk cId="0" sldId="262"/>
        </pc:sldMkLst>
        <pc:spChg chg="mod">
          <ac:chgData name="MUSTORP Oda" userId="0ef693da-2e46-4c2b-b45d-734527ae7ba4" providerId="ADAL" clId="{CC314675-61DE-4881-81F6-911B207E91D4}" dt="2024-12-13T13:56:51.506" v="35" actId="14100"/>
          <ac:spMkLst>
            <pc:docMk/>
            <pc:sldMk cId="0" sldId="262"/>
            <ac:spMk id="10" creationId="{00000000-0000-0000-0000-000000000000}"/>
          </ac:spMkLst>
        </pc:spChg>
        <pc:spChg chg="mod">
          <ac:chgData name="MUSTORP Oda" userId="0ef693da-2e46-4c2b-b45d-734527ae7ba4" providerId="ADAL" clId="{CC314675-61DE-4881-81F6-911B207E91D4}" dt="2024-12-13T13:56:54.945" v="36" actId="14100"/>
          <ac:spMkLst>
            <pc:docMk/>
            <pc:sldMk cId="0" sldId="262"/>
            <ac:spMk id="16" creationId="{00000000-0000-0000-0000-000000000000}"/>
          </ac:spMkLst>
        </pc:spChg>
        <pc:spChg chg="mod">
          <ac:chgData name="MUSTORP Oda" userId="0ef693da-2e46-4c2b-b45d-734527ae7ba4" providerId="ADAL" clId="{CC314675-61DE-4881-81F6-911B207E91D4}" dt="2024-12-13T13:56:34.036" v="31" actId="14100"/>
          <ac:spMkLst>
            <pc:docMk/>
            <pc:sldMk cId="0" sldId="262"/>
            <ac:spMk id="32" creationId="{00000000-0000-0000-0000-000000000000}"/>
          </ac:spMkLst>
        </pc:spChg>
        <pc:picChg chg="mod">
          <ac:chgData name="MUSTORP Oda" userId="0ef693da-2e46-4c2b-b45d-734527ae7ba4" providerId="ADAL" clId="{CC314675-61DE-4881-81F6-911B207E91D4}" dt="2024-12-13T13:56:39.775" v="32" actId="1076"/>
          <ac:picMkLst>
            <pc:docMk/>
            <pc:sldMk cId="0" sldId="262"/>
            <ac:picMk id="39" creationId="{D1822DBE-AFC6-0016-C54A-F7CEAAA8B90A}"/>
          </ac:picMkLst>
        </pc:picChg>
        <pc:picChg chg="mod">
          <ac:chgData name="MUSTORP Oda" userId="0ef693da-2e46-4c2b-b45d-734527ae7ba4" providerId="ADAL" clId="{CC314675-61DE-4881-81F6-911B207E91D4}" dt="2024-12-13T13:56:42.127" v="33" actId="1076"/>
          <ac:picMkLst>
            <pc:docMk/>
            <pc:sldMk cId="0" sldId="262"/>
            <ac:picMk id="40" creationId="{6D9FEC1C-F67D-5331-6F14-4095BBAB307A}"/>
          </ac:picMkLst>
        </pc:picChg>
        <pc:picChg chg="mod">
          <ac:chgData name="MUSTORP Oda" userId="0ef693da-2e46-4c2b-b45d-734527ae7ba4" providerId="ADAL" clId="{CC314675-61DE-4881-81F6-911B207E91D4}" dt="2024-12-13T13:56:48.876" v="34" actId="1076"/>
          <ac:picMkLst>
            <pc:docMk/>
            <pc:sldMk cId="0" sldId="262"/>
            <ac:picMk id="41" creationId="{0B23EBAA-A323-6DC9-2370-6D3DB294C4CE}"/>
          </ac:picMkLst>
        </pc:picChg>
        <pc:picChg chg="del">
          <ac:chgData name="MUSTORP Oda" userId="0ef693da-2e46-4c2b-b45d-734527ae7ba4" providerId="ADAL" clId="{CC314675-61DE-4881-81F6-911B207E91D4}" dt="2024-12-13T13:56:31.055" v="30" actId="478"/>
          <ac:picMkLst>
            <pc:docMk/>
            <pc:sldMk cId="0" sldId="262"/>
            <ac:picMk id="43" creationId="{BA82E745-478C-3867-72C5-210C2FF13D04}"/>
          </ac:picMkLst>
        </pc:picChg>
      </pc:sldChg>
      <pc:sldChg chg="delSp modSp mod">
        <pc:chgData name="MUSTORP Oda" userId="0ef693da-2e46-4c2b-b45d-734527ae7ba4" providerId="ADAL" clId="{CC314675-61DE-4881-81F6-911B207E91D4}" dt="2024-12-13T13:57:12.095" v="39" actId="14100"/>
        <pc:sldMkLst>
          <pc:docMk/>
          <pc:sldMk cId="0" sldId="263"/>
        </pc:sldMkLst>
        <pc:spChg chg="mod">
          <ac:chgData name="MUSTORP Oda" userId="0ef693da-2e46-4c2b-b45d-734527ae7ba4" providerId="ADAL" clId="{CC314675-61DE-4881-81F6-911B207E91D4}" dt="2024-12-13T13:57:12.095" v="39" actId="14100"/>
          <ac:spMkLst>
            <pc:docMk/>
            <pc:sldMk cId="0" sldId="263"/>
            <ac:spMk id="11" creationId="{00000000-0000-0000-0000-000000000000}"/>
          </ac:spMkLst>
        </pc:spChg>
        <pc:spChg chg="mod">
          <ac:chgData name="MUSTORP Oda" userId="0ef693da-2e46-4c2b-b45d-734527ae7ba4" providerId="ADAL" clId="{CC314675-61DE-4881-81F6-911B207E91D4}" dt="2024-12-13T13:57:07.185" v="38" actId="14100"/>
          <ac:spMkLst>
            <pc:docMk/>
            <pc:sldMk cId="0" sldId="263"/>
            <ac:spMk id="36" creationId="{00000000-0000-0000-0000-000000000000}"/>
          </ac:spMkLst>
        </pc:spChg>
        <pc:picChg chg="del">
          <ac:chgData name="MUSTORP Oda" userId="0ef693da-2e46-4c2b-b45d-734527ae7ba4" providerId="ADAL" clId="{CC314675-61DE-4881-81F6-911B207E91D4}" dt="2024-12-13T13:57:04.645" v="37" actId="478"/>
          <ac:picMkLst>
            <pc:docMk/>
            <pc:sldMk cId="0" sldId="263"/>
            <ac:picMk id="48" creationId="{C095EF0B-D6A2-4B06-9433-AD8324D9E131}"/>
          </ac:picMkLst>
        </pc:picChg>
      </pc:sldChg>
      <pc:sldChg chg="delSp modSp mod">
        <pc:chgData name="MUSTORP Oda" userId="0ef693da-2e46-4c2b-b45d-734527ae7ba4" providerId="ADAL" clId="{CC314675-61DE-4881-81F6-911B207E91D4}" dt="2024-12-13T13:57:28.755" v="43" actId="14100"/>
        <pc:sldMkLst>
          <pc:docMk/>
          <pc:sldMk cId="0" sldId="264"/>
        </pc:sldMkLst>
        <pc:spChg chg="mod">
          <ac:chgData name="MUSTORP Oda" userId="0ef693da-2e46-4c2b-b45d-734527ae7ba4" providerId="ADAL" clId="{CC314675-61DE-4881-81F6-911B207E91D4}" dt="2024-12-13T13:57:28.755" v="43" actId="14100"/>
          <ac:spMkLst>
            <pc:docMk/>
            <pc:sldMk cId="0" sldId="264"/>
            <ac:spMk id="8" creationId="{00000000-0000-0000-0000-000000000000}"/>
          </ac:spMkLst>
        </pc:spChg>
        <pc:spChg chg="mod">
          <ac:chgData name="MUSTORP Oda" userId="0ef693da-2e46-4c2b-b45d-734527ae7ba4" providerId="ADAL" clId="{CC314675-61DE-4881-81F6-911B207E91D4}" dt="2024-12-13T13:57:26.605" v="42" actId="14100"/>
          <ac:spMkLst>
            <pc:docMk/>
            <pc:sldMk cId="0" sldId="264"/>
            <ac:spMk id="11" creationId="{00000000-0000-0000-0000-000000000000}"/>
          </ac:spMkLst>
        </pc:spChg>
        <pc:spChg chg="mod">
          <ac:chgData name="MUSTORP Oda" userId="0ef693da-2e46-4c2b-b45d-734527ae7ba4" providerId="ADAL" clId="{CC314675-61DE-4881-81F6-911B207E91D4}" dt="2024-12-13T13:57:23.213" v="41" actId="14100"/>
          <ac:spMkLst>
            <pc:docMk/>
            <pc:sldMk cId="0" sldId="264"/>
            <ac:spMk id="31" creationId="{00000000-0000-0000-0000-000000000000}"/>
          </ac:spMkLst>
        </pc:spChg>
        <pc:picChg chg="del">
          <ac:chgData name="MUSTORP Oda" userId="0ef693da-2e46-4c2b-b45d-734527ae7ba4" providerId="ADAL" clId="{CC314675-61DE-4881-81F6-911B207E91D4}" dt="2024-12-13T13:57:20.827" v="40" actId="478"/>
          <ac:picMkLst>
            <pc:docMk/>
            <pc:sldMk cId="0" sldId="264"/>
            <ac:picMk id="34" creationId="{E51A39D6-7C71-7BC2-2DBC-C9634A074146}"/>
          </ac:picMkLst>
        </pc:picChg>
      </pc:sldChg>
      <pc:sldChg chg="modSp mod">
        <pc:chgData name="MUSTORP Oda" userId="0ef693da-2e46-4c2b-b45d-734527ae7ba4" providerId="ADAL" clId="{CC314675-61DE-4881-81F6-911B207E91D4}" dt="2024-12-13T13:59:20.955" v="78" actId="1035"/>
        <pc:sldMkLst>
          <pc:docMk/>
          <pc:sldMk cId="0" sldId="265"/>
        </pc:sldMkLst>
        <pc:spChg chg="mod">
          <ac:chgData name="MUSTORP Oda" userId="0ef693da-2e46-4c2b-b45d-734527ae7ba4" providerId="ADAL" clId="{CC314675-61DE-4881-81F6-911B207E91D4}" dt="2024-12-13T13:59:20.955" v="78" actId="1035"/>
          <ac:spMkLst>
            <pc:docMk/>
            <pc:sldMk cId="0" sldId="265"/>
            <ac:spMk id="18" creationId="{74D1E89E-BC45-FC17-AC52-DB74D642E7CA}"/>
          </ac:spMkLst>
        </pc:spChg>
        <pc:spChg chg="mod">
          <ac:chgData name="MUSTORP Oda" userId="0ef693da-2e46-4c2b-b45d-734527ae7ba4" providerId="ADAL" clId="{CC314675-61DE-4881-81F6-911B207E91D4}" dt="2024-12-13T13:59:20.955" v="78" actId="1035"/>
          <ac:spMkLst>
            <pc:docMk/>
            <pc:sldMk cId="0" sldId="265"/>
            <ac:spMk id="20" creationId="{11671E7D-67B0-D987-5072-3048C25789B9}"/>
          </ac:spMkLst>
        </pc:spChg>
        <pc:spChg chg="mod">
          <ac:chgData name="MUSTORP Oda" userId="0ef693da-2e46-4c2b-b45d-734527ae7ba4" providerId="ADAL" clId="{CC314675-61DE-4881-81F6-911B207E91D4}" dt="2024-12-13T13:59:20.955" v="78" actId="1035"/>
          <ac:spMkLst>
            <pc:docMk/>
            <pc:sldMk cId="0" sldId="265"/>
            <ac:spMk id="21" creationId="{A0AC49A7-65FA-C7B4-6CE7-36A052662B46}"/>
          </ac:spMkLst>
        </pc:spChg>
        <pc:spChg chg="mod">
          <ac:chgData name="MUSTORP Oda" userId="0ef693da-2e46-4c2b-b45d-734527ae7ba4" providerId="ADAL" clId="{CC314675-61DE-4881-81F6-911B207E91D4}" dt="2024-12-13T13:59:20.955" v="78" actId="1035"/>
          <ac:spMkLst>
            <pc:docMk/>
            <pc:sldMk cId="0" sldId="265"/>
            <ac:spMk id="22" creationId="{4E7AAA65-DD92-C646-23BC-8D56DEDFD617}"/>
          </ac:spMkLst>
        </pc:spChg>
        <pc:picChg chg="mod">
          <ac:chgData name="MUSTORP Oda" userId="0ef693da-2e46-4c2b-b45d-734527ae7ba4" providerId="ADAL" clId="{CC314675-61DE-4881-81F6-911B207E91D4}" dt="2024-12-13T13:58:35.225" v="63" actId="1076"/>
          <ac:picMkLst>
            <pc:docMk/>
            <pc:sldMk cId="0" sldId="265"/>
            <ac:picMk id="3" creationId="{00000000-0000-0000-0000-000000000000}"/>
          </ac:picMkLst>
        </pc:picChg>
      </pc:sldChg>
      <pc:sldChg chg="delSp modSp mod">
        <pc:chgData name="MUSTORP Oda" userId="0ef693da-2e46-4c2b-b45d-734527ae7ba4" providerId="ADAL" clId="{CC314675-61DE-4881-81F6-911B207E91D4}" dt="2024-12-13T13:59:38.505" v="82" actId="14100"/>
        <pc:sldMkLst>
          <pc:docMk/>
          <pc:sldMk cId="0" sldId="267"/>
        </pc:sldMkLst>
        <pc:spChg chg="mod">
          <ac:chgData name="MUSTORP Oda" userId="0ef693da-2e46-4c2b-b45d-734527ae7ba4" providerId="ADAL" clId="{CC314675-61DE-4881-81F6-911B207E91D4}" dt="2024-12-13T13:59:38.505" v="82" actId="14100"/>
          <ac:spMkLst>
            <pc:docMk/>
            <pc:sldMk cId="0" sldId="267"/>
            <ac:spMk id="5" creationId="{00000000-0000-0000-0000-000000000000}"/>
          </ac:spMkLst>
        </pc:spChg>
        <pc:spChg chg="mod">
          <ac:chgData name="MUSTORP Oda" userId="0ef693da-2e46-4c2b-b45d-734527ae7ba4" providerId="ADAL" clId="{CC314675-61DE-4881-81F6-911B207E91D4}" dt="2024-12-13T13:59:34.405" v="81" actId="1076"/>
          <ac:spMkLst>
            <pc:docMk/>
            <pc:sldMk cId="0" sldId="267"/>
            <ac:spMk id="23" creationId="{00000000-0000-0000-0000-000000000000}"/>
          </ac:spMkLst>
        </pc:spChg>
        <pc:picChg chg="del">
          <ac:chgData name="MUSTORP Oda" userId="0ef693da-2e46-4c2b-b45d-734527ae7ba4" providerId="ADAL" clId="{CC314675-61DE-4881-81F6-911B207E91D4}" dt="2024-12-13T13:59:27.094" v="79" actId="478"/>
          <ac:picMkLst>
            <pc:docMk/>
            <pc:sldMk cId="0" sldId="267"/>
            <ac:picMk id="42" creationId="{5D6C1B57-46DF-0C91-9938-2F78AF744741}"/>
          </ac:picMkLst>
        </pc:picChg>
      </pc:sldChg>
      <pc:sldChg chg="modSp mod">
        <pc:chgData name="MUSTORP Oda" userId="0ef693da-2e46-4c2b-b45d-734527ae7ba4" providerId="ADAL" clId="{CC314675-61DE-4881-81F6-911B207E91D4}" dt="2024-12-13T14:00:23.954" v="91" actId="14100"/>
        <pc:sldMkLst>
          <pc:docMk/>
          <pc:sldMk cId="0" sldId="268"/>
        </pc:sldMkLst>
        <pc:spChg chg="mod">
          <ac:chgData name="MUSTORP Oda" userId="0ef693da-2e46-4c2b-b45d-734527ae7ba4" providerId="ADAL" clId="{CC314675-61DE-4881-81F6-911B207E91D4}" dt="2024-12-13T14:00:21.986" v="90" actId="14100"/>
          <ac:spMkLst>
            <pc:docMk/>
            <pc:sldMk cId="0" sldId="268"/>
            <ac:spMk id="6" creationId="{00000000-0000-0000-0000-000000000000}"/>
          </ac:spMkLst>
        </pc:spChg>
        <pc:spChg chg="mod">
          <ac:chgData name="MUSTORP Oda" userId="0ef693da-2e46-4c2b-b45d-734527ae7ba4" providerId="ADAL" clId="{CC314675-61DE-4881-81F6-911B207E91D4}" dt="2024-12-13T14:00:23.954" v="91" actId="14100"/>
          <ac:spMkLst>
            <pc:docMk/>
            <pc:sldMk cId="0" sldId="268"/>
            <ac:spMk id="7" creationId="{00000000-0000-0000-0000-000000000000}"/>
          </ac:spMkLst>
        </pc:spChg>
        <pc:spChg chg="mod">
          <ac:chgData name="MUSTORP Oda" userId="0ef693da-2e46-4c2b-b45d-734527ae7ba4" providerId="ADAL" clId="{CC314675-61DE-4881-81F6-911B207E91D4}" dt="2024-12-13T13:59:55.685" v="84" actId="1076"/>
          <ac:spMkLst>
            <pc:docMk/>
            <pc:sldMk cId="0" sldId="268"/>
            <ac:spMk id="15" creationId="{00000000-0000-0000-0000-000000000000}"/>
          </ac:spMkLst>
        </pc:spChg>
        <pc:spChg chg="mod">
          <ac:chgData name="MUSTORP Oda" userId="0ef693da-2e46-4c2b-b45d-734527ae7ba4" providerId="ADAL" clId="{CC314675-61DE-4881-81F6-911B207E91D4}" dt="2024-12-13T13:59:59.025" v="85" actId="14100"/>
          <ac:spMkLst>
            <pc:docMk/>
            <pc:sldMk cId="0" sldId="268"/>
            <ac:spMk id="17" creationId="{00000000-0000-0000-0000-000000000000}"/>
          </ac:spMkLst>
        </pc:spChg>
        <pc:spChg chg="mod">
          <ac:chgData name="MUSTORP Oda" userId="0ef693da-2e46-4c2b-b45d-734527ae7ba4" providerId="ADAL" clId="{CC314675-61DE-4881-81F6-911B207E91D4}" dt="2024-12-13T14:00:02.549" v="86" actId="14100"/>
          <ac:spMkLst>
            <pc:docMk/>
            <pc:sldMk cId="0" sldId="268"/>
            <ac:spMk id="19" creationId="{00000000-0000-0000-0000-000000000000}"/>
          </ac:spMkLst>
        </pc:spChg>
        <pc:spChg chg="mod">
          <ac:chgData name="MUSTORP Oda" userId="0ef693da-2e46-4c2b-b45d-734527ae7ba4" providerId="ADAL" clId="{CC314675-61DE-4881-81F6-911B207E91D4}" dt="2024-12-13T14:00:16.654" v="89" actId="14100"/>
          <ac:spMkLst>
            <pc:docMk/>
            <pc:sldMk cId="0" sldId="268"/>
            <ac:spMk id="20" creationId="{00000000-0000-0000-0000-000000000000}"/>
          </ac:spMkLst>
        </pc:spChg>
        <pc:spChg chg="mod">
          <ac:chgData name="MUSTORP Oda" userId="0ef693da-2e46-4c2b-b45d-734527ae7ba4" providerId="ADAL" clId="{CC314675-61DE-4881-81F6-911B207E91D4}" dt="2024-12-13T14:00:10.354" v="88" actId="14100"/>
          <ac:spMkLst>
            <pc:docMk/>
            <pc:sldMk cId="0" sldId="268"/>
            <ac:spMk id="21" creationId="{00000000-0000-0000-0000-000000000000}"/>
          </ac:spMkLst>
        </pc:spChg>
      </pc:sldChg>
      <pc:sldChg chg="modSp mod">
        <pc:chgData name="MUSTORP Oda" userId="0ef693da-2e46-4c2b-b45d-734527ae7ba4" providerId="ADAL" clId="{CC314675-61DE-4881-81F6-911B207E91D4}" dt="2024-12-13T14:00:48.964" v="93" actId="14100"/>
        <pc:sldMkLst>
          <pc:docMk/>
          <pc:sldMk cId="0" sldId="269"/>
        </pc:sldMkLst>
        <pc:spChg chg="mod">
          <ac:chgData name="MUSTORP Oda" userId="0ef693da-2e46-4c2b-b45d-734527ae7ba4" providerId="ADAL" clId="{CC314675-61DE-4881-81F6-911B207E91D4}" dt="2024-12-13T14:00:48.964" v="93" actId="14100"/>
          <ac:spMkLst>
            <pc:docMk/>
            <pc:sldMk cId="0" sldId="269"/>
            <ac:spMk id="5" creationId="{00000000-0000-0000-0000-000000000000}"/>
          </ac:spMkLst>
        </pc:spChg>
        <pc:spChg chg="mod">
          <ac:chgData name="MUSTORP Oda" userId="0ef693da-2e46-4c2b-b45d-734527ae7ba4" providerId="ADAL" clId="{CC314675-61DE-4881-81F6-911B207E91D4}" dt="2024-12-13T14:00:33.730" v="92" actId="1076"/>
          <ac:spMkLst>
            <pc:docMk/>
            <pc:sldMk cId="0" sldId="269"/>
            <ac:spMk id="6" creationId="{00000000-0000-0000-0000-000000000000}"/>
          </ac:spMkLst>
        </pc:spChg>
      </pc:sldChg>
      <pc:sldChg chg="modSp mod">
        <pc:chgData name="MUSTORP Oda" userId="0ef693da-2e46-4c2b-b45d-734527ae7ba4" providerId="ADAL" clId="{CC314675-61DE-4881-81F6-911B207E91D4}" dt="2024-12-13T14:01:08.524" v="94" actId="14100"/>
        <pc:sldMkLst>
          <pc:docMk/>
          <pc:sldMk cId="0" sldId="272"/>
        </pc:sldMkLst>
        <pc:spChg chg="mod">
          <ac:chgData name="MUSTORP Oda" userId="0ef693da-2e46-4c2b-b45d-734527ae7ba4" providerId="ADAL" clId="{CC314675-61DE-4881-81F6-911B207E91D4}" dt="2024-12-13T14:01:08.524" v="94" actId="14100"/>
          <ac:spMkLst>
            <pc:docMk/>
            <pc:sldMk cId="0" sldId="272"/>
            <ac:spMk id="10" creationId="{00000000-0000-0000-0000-000000000000}"/>
          </ac:spMkLst>
        </pc:spChg>
      </pc:sldChg>
      <pc:sldChg chg="delSp modSp mod">
        <pc:chgData name="MUSTORP Oda" userId="0ef693da-2e46-4c2b-b45d-734527ae7ba4" providerId="ADAL" clId="{CC314675-61DE-4881-81F6-911B207E91D4}" dt="2024-12-13T14:01:26.369" v="97" actId="1076"/>
        <pc:sldMkLst>
          <pc:docMk/>
          <pc:sldMk cId="0" sldId="274"/>
        </pc:sldMkLst>
        <pc:spChg chg="mod">
          <ac:chgData name="MUSTORP Oda" userId="0ef693da-2e46-4c2b-b45d-734527ae7ba4" providerId="ADAL" clId="{CC314675-61DE-4881-81F6-911B207E91D4}" dt="2024-12-13T14:01:26.369" v="97" actId="1076"/>
          <ac:spMkLst>
            <pc:docMk/>
            <pc:sldMk cId="0" sldId="274"/>
            <ac:spMk id="18" creationId="{00000000-0000-0000-0000-000000000000}"/>
          </ac:spMkLst>
        </pc:spChg>
        <pc:picChg chg="del">
          <ac:chgData name="MUSTORP Oda" userId="0ef693da-2e46-4c2b-b45d-734527ae7ba4" providerId="ADAL" clId="{CC314675-61DE-4881-81F6-911B207E91D4}" dt="2024-12-13T14:01:16.278" v="95" actId="478"/>
          <ac:picMkLst>
            <pc:docMk/>
            <pc:sldMk cId="0" sldId="274"/>
            <ac:picMk id="21" creationId="{1AE9B60C-22FB-5855-07D3-2D84E345DEAC}"/>
          </ac:picMkLst>
        </pc:picChg>
      </pc:sldChg>
      <pc:sldChg chg="delSp modSp mod">
        <pc:chgData name="MUSTORP Oda" userId="0ef693da-2e46-4c2b-b45d-734527ae7ba4" providerId="ADAL" clId="{CC314675-61DE-4881-81F6-911B207E91D4}" dt="2024-12-13T14:01:42.684" v="101" actId="1076"/>
        <pc:sldMkLst>
          <pc:docMk/>
          <pc:sldMk cId="0" sldId="275"/>
        </pc:sldMkLst>
        <pc:spChg chg="mod">
          <ac:chgData name="MUSTORP Oda" userId="0ef693da-2e46-4c2b-b45d-734527ae7ba4" providerId="ADAL" clId="{CC314675-61DE-4881-81F6-911B207E91D4}" dt="2024-12-13T14:01:42.684" v="101" actId="1076"/>
          <ac:spMkLst>
            <pc:docMk/>
            <pc:sldMk cId="0" sldId="275"/>
            <ac:spMk id="15" creationId="{00000000-0000-0000-0000-000000000000}"/>
          </ac:spMkLst>
        </pc:spChg>
        <pc:picChg chg="del">
          <ac:chgData name="MUSTORP Oda" userId="0ef693da-2e46-4c2b-b45d-734527ae7ba4" providerId="ADAL" clId="{CC314675-61DE-4881-81F6-911B207E91D4}" dt="2024-12-13T14:01:33.219" v="98" actId="478"/>
          <ac:picMkLst>
            <pc:docMk/>
            <pc:sldMk cId="0" sldId="275"/>
            <ac:picMk id="23" creationId="{963C6859-39DB-CD21-B735-BE7961320F67}"/>
          </ac:picMkLst>
        </pc:picChg>
      </pc:sldChg>
      <pc:sldChg chg="modSp mod">
        <pc:chgData name="MUSTORP Oda" userId="0ef693da-2e46-4c2b-b45d-734527ae7ba4" providerId="ADAL" clId="{CC314675-61DE-4881-81F6-911B207E91D4}" dt="2024-12-13T14:02:43.284" v="115" actId="1076"/>
        <pc:sldMkLst>
          <pc:docMk/>
          <pc:sldMk cId="0" sldId="276"/>
        </pc:sldMkLst>
        <pc:spChg chg="mod">
          <ac:chgData name="MUSTORP Oda" userId="0ef693da-2e46-4c2b-b45d-734527ae7ba4" providerId="ADAL" clId="{CC314675-61DE-4881-81F6-911B207E91D4}" dt="2024-12-13T14:02:43.284" v="115" actId="1076"/>
          <ac:spMkLst>
            <pc:docMk/>
            <pc:sldMk cId="0" sldId="276"/>
            <ac:spMk id="3" creationId="{00000000-0000-0000-0000-000000000000}"/>
          </ac:spMkLst>
        </pc:spChg>
        <pc:spChg chg="mod">
          <ac:chgData name="MUSTORP Oda" userId="0ef693da-2e46-4c2b-b45d-734527ae7ba4" providerId="ADAL" clId="{CC314675-61DE-4881-81F6-911B207E91D4}" dt="2024-12-13T14:02:03.339" v="106" actId="14100"/>
          <ac:spMkLst>
            <pc:docMk/>
            <pc:sldMk cId="0" sldId="276"/>
            <ac:spMk id="4" creationId="{00000000-0000-0000-0000-000000000000}"/>
          </ac:spMkLst>
        </pc:spChg>
        <pc:spChg chg="mod">
          <ac:chgData name="MUSTORP Oda" userId="0ef693da-2e46-4c2b-b45d-734527ae7ba4" providerId="ADAL" clId="{CC314675-61DE-4881-81F6-911B207E91D4}" dt="2024-12-13T14:02:22.364" v="110" actId="14100"/>
          <ac:spMkLst>
            <pc:docMk/>
            <pc:sldMk cId="0" sldId="276"/>
            <ac:spMk id="8" creationId="{00000000-0000-0000-0000-000000000000}"/>
          </ac:spMkLst>
        </pc:spChg>
        <pc:spChg chg="mod">
          <ac:chgData name="MUSTORP Oda" userId="0ef693da-2e46-4c2b-b45d-734527ae7ba4" providerId="ADAL" clId="{CC314675-61DE-4881-81F6-911B207E91D4}" dt="2024-12-13T14:02:16.894" v="109" actId="14100"/>
          <ac:spMkLst>
            <pc:docMk/>
            <pc:sldMk cId="0" sldId="276"/>
            <ac:spMk id="13" creationId="{00000000-0000-0000-0000-000000000000}"/>
          </ac:spMkLst>
        </pc:spChg>
        <pc:spChg chg="mod">
          <ac:chgData name="MUSTORP Oda" userId="0ef693da-2e46-4c2b-b45d-734527ae7ba4" providerId="ADAL" clId="{CC314675-61DE-4881-81F6-911B207E91D4}" dt="2024-12-13T14:02:39.243" v="114" actId="1076"/>
          <ac:spMkLst>
            <pc:docMk/>
            <pc:sldMk cId="0" sldId="276"/>
            <ac:spMk id="17" creationId="{00000000-0000-0000-0000-000000000000}"/>
          </ac:spMkLst>
        </pc:spChg>
        <pc:spChg chg="mod">
          <ac:chgData name="MUSTORP Oda" userId="0ef693da-2e46-4c2b-b45d-734527ae7ba4" providerId="ADAL" clId="{CC314675-61DE-4881-81F6-911B207E91D4}" dt="2024-12-13T14:02:00.324" v="105" actId="14100"/>
          <ac:spMkLst>
            <pc:docMk/>
            <pc:sldMk cId="0" sldId="276"/>
            <ac:spMk id="22" creationId="{00000000-0000-0000-0000-000000000000}"/>
          </ac:spMkLst>
        </pc:spChg>
        <pc:spChg chg="mod">
          <ac:chgData name="MUSTORP Oda" userId="0ef693da-2e46-4c2b-b45d-734527ae7ba4" providerId="ADAL" clId="{CC314675-61DE-4881-81F6-911B207E91D4}" dt="2024-12-13T14:01:57.684" v="104" actId="14100"/>
          <ac:spMkLst>
            <pc:docMk/>
            <pc:sldMk cId="0" sldId="276"/>
            <ac:spMk id="23" creationId="{00000000-0000-0000-0000-000000000000}"/>
          </ac:spMkLst>
        </pc:spChg>
        <pc:spChg chg="mod">
          <ac:chgData name="MUSTORP Oda" userId="0ef693da-2e46-4c2b-b45d-734527ae7ba4" providerId="ADAL" clId="{CC314675-61DE-4881-81F6-911B207E91D4}" dt="2024-12-13T14:02:11.854" v="108" actId="14100"/>
          <ac:spMkLst>
            <pc:docMk/>
            <pc:sldMk cId="0" sldId="276"/>
            <ac:spMk id="28" creationId="{00000000-0000-0000-0000-000000000000}"/>
          </ac:spMkLst>
        </pc:spChg>
        <pc:spChg chg="mod">
          <ac:chgData name="MUSTORP Oda" userId="0ef693da-2e46-4c2b-b45d-734527ae7ba4" providerId="ADAL" clId="{CC314675-61DE-4881-81F6-911B207E91D4}" dt="2024-12-13T14:02:06.798" v="107" actId="14100"/>
          <ac:spMkLst>
            <pc:docMk/>
            <pc:sldMk cId="0" sldId="276"/>
            <ac:spMk id="29" creationId="{00000000-0000-0000-0000-000000000000}"/>
          </ac:spMkLst>
        </pc:spChg>
        <pc:grpChg chg="mod">
          <ac:chgData name="MUSTORP Oda" userId="0ef693da-2e46-4c2b-b45d-734527ae7ba4" providerId="ADAL" clId="{CC314675-61DE-4881-81F6-911B207E91D4}" dt="2024-12-13T14:02:28.384" v="111" actId="1076"/>
          <ac:grpSpMkLst>
            <pc:docMk/>
            <pc:sldMk cId="0" sldId="276"/>
            <ac:grpSpMk id="14" creationId="{00000000-0000-0000-0000-000000000000}"/>
          </ac:grpSpMkLst>
        </pc:grpChg>
      </pc:sldChg>
      <pc:sldChg chg="modSp mod">
        <pc:chgData name="MUSTORP Oda" userId="0ef693da-2e46-4c2b-b45d-734527ae7ba4" providerId="ADAL" clId="{CC314675-61DE-4881-81F6-911B207E91D4}" dt="2024-12-13T14:04:09.248" v="133" actId="1076"/>
        <pc:sldMkLst>
          <pc:docMk/>
          <pc:sldMk cId="0" sldId="277"/>
        </pc:sldMkLst>
        <pc:spChg chg="mod">
          <ac:chgData name="MUSTORP Oda" userId="0ef693da-2e46-4c2b-b45d-734527ae7ba4" providerId="ADAL" clId="{CC314675-61DE-4881-81F6-911B207E91D4}" dt="2024-12-13T14:03:42.774" v="127" actId="1076"/>
          <ac:spMkLst>
            <pc:docMk/>
            <pc:sldMk cId="0" sldId="277"/>
            <ac:spMk id="2" creationId="{00000000-0000-0000-0000-000000000000}"/>
          </ac:spMkLst>
        </pc:spChg>
        <pc:spChg chg="mod">
          <ac:chgData name="MUSTORP Oda" userId="0ef693da-2e46-4c2b-b45d-734527ae7ba4" providerId="ADAL" clId="{CC314675-61DE-4881-81F6-911B207E91D4}" dt="2024-12-13T14:03:12.454" v="119" actId="1076"/>
          <ac:spMkLst>
            <pc:docMk/>
            <pc:sldMk cId="0" sldId="277"/>
            <ac:spMk id="6" creationId="{5EB502CE-5184-228E-8260-D3FB4E80A94F}"/>
          </ac:spMkLst>
        </pc:spChg>
        <pc:spChg chg="mod">
          <ac:chgData name="MUSTORP Oda" userId="0ef693da-2e46-4c2b-b45d-734527ae7ba4" providerId="ADAL" clId="{CC314675-61DE-4881-81F6-911B207E91D4}" dt="2024-12-13T14:03:12.454" v="119" actId="1076"/>
          <ac:spMkLst>
            <pc:docMk/>
            <pc:sldMk cId="0" sldId="277"/>
            <ac:spMk id="9" creationId="{0706A732-1171-248D-3D2F-B719A0ACA7CE}"/>
          </ac:spMkLst>
        </pc:spChg>
        <pc:spChg chg="mod">
          <ac:chgData name="MUSTORP Oda" userId="0ef693da-2e46-4c2b-b45d-734527ae7ba4" providerId="ADAL" clId="{CC314675-61DE-4881-81F6-911B207E91D4}" dt="2024-12-13T14:03:18.393" v="120" actId="1076"/>
          <ac:spMkLst>
            <pc:docMk/>
            <pc:sldMk cId="0" sldId="277"/>
            <ac:spMk id="10" creationId="{07CA2D05-860B-F43D-4E0D-24D428D5E024}"/>
          </ac:spMkLst>
        </pc:spChg>
        <pc:spChg chg="mod">
          <ac:chgData name="MUSTORP Oda" userId="0ef693da-2e46-4c2b-b45d-734527ae7ba4" providerId="ADAL" clId="{CC314675-61DE-4881-81F6-911B207E91D4}" dt="2024-12-13T14:03:18.393" v="120" actId="1076"/>
          <ac:spMkLst>
            <pc:docMk/>
            <pc:sldMk cId="0" sldId="277"/>
            <ac:spMk id="13" creationId="{C168AC78-C0FE-8D73-9EB6-FF7E038BED0D}"/>
          </ac:spMkLst>
        </pc:spChg>
        <pc:spChg chg="mod">
          <ac:chgData name="MUSTORP Oda" userId="0ef693da-2e46-4c2b-b45d-734527ae7ba4" providerId="ADAL" clId="{CC314675-61DE-4881-81F6-911B207E91D4}" dt="2024-12-13T14:03:22.563" v="121" actId="1076"/>
          <ac:spMkLst>
            <pc:docMk/>
            <pc:sldMk cId="0" sldId="277"/>
            <ac:spMk id="18" creationId="{ADED9BD3-506E-2ECF-459F-B4A713E7FD0E}"/>
          </ac:spMkLst>
        </pc:spChg>
        <pc:spChg chg="mod">
          <ac:chgData name="MUSTORP Oda" userId="0ef693da-2e46-4c2b-b45d-734527ae7ba4" providerId="ADAL" clId="{CC314675-61DE-4881-81F6-911B207E91D4}" dt="2024-12-13T14:03:29.243" v="123" actId="1076"/>
          <ac:spMkLst>
            <pc:docMk/>
            <pc:sldMk cId="0" sldId="277"/>
            <ac:spMk id="21" creationId="{23B66938-95AA-1E55-7C83-FB0D9809A133}"/>
          </ac:spMkLst>
        </pc:spChg>
        <pc:spChg chg="mod">
          <ac:chgData name="MUSTORP Oda" userId="0ef693da-2e46-4c2b-b45d-734527ae7ba4" providerId="ADAL" clId="{CC314675-61DE-4881-81F6-911B207E91D4}" dt="2024-12-13T14:03:33.631" v="124" actId="14100"/>
          <ac:spMkLst>
            <pc:docMk/>
            <pc:sldMk cId="0" sldId="277"/>
            <ac:spMk id="22" creationId="{49535D1F-99BB-A177-96F2-AE33DC7E2F22}"/>
          </ac:spMkLst>
        </pc:spChg>
        <pc:spChg chg="mod">
          <ac:chgData name="MUSTORP Oda" userId="0ef693da-2e46-4c2b-b45d-734527ae7ba4" providerId="ADAL" clId="{CC314675-61DE-4881-81F6-911B207E91D4}" dt="2024-12-13T14:03:37.933" v="125" actId="14100"/>
          <ac:spMkLst>
            <pc:docMk/>
            <pc:sldMk cId="0" sldId="277"/>
            <ac:spMk id="23" creationId="{35E319EE-5F1C-DCEE-5990-7E22E8CA7D8A}"/>
          </ac:spMkLst>
        </pc:spChg>
        <pc:spChg chg="mod">
          <ac:chgData name="MUSTORP Oda" userId="0ef693da-2e46-4c2b-b45d-734527ae7ba4" providerId="ADAL" clId="{CC314675-61DE-4881-81F6-911B207E91D4}" dt="2024-12-13T14:03:51.954" v="130" actId="1076"/>
          <ac:spMkLst>
            <pc:docMk/>
            <pc:sldMk cId="0" sldId="277"/>
            <ac:spMk id="26" creationId="{690438B9-7A98-4401-7CEB-FD9D14839501}"/>
          </ac:spMkLst>
        </pc:spChg>
        <pc:spChg chg="mod">
          <ac:chgData name="MUSTORP Oda" userId="0ef693da-2e46-4c2b-b45d-734527ae7ba4" providerId="ADAL" clId="{CC314675-61DE-4881-81F6-911B207E91D4}" dt="2024-12-13T14:04:02.528" v="131" actId="1076"/>
          <ac:spMkLst>
            <pc:docMk/>
            <pc:sldMk cId="0" sldId="277"/>
            <ac:spMk id="27" creationId="{00000000-0000-0000-0000-000000000000}"/>
          </ac:spMkLst>
        </pc:spChg>
        <pc:spChg chg="mod">
          <ac:chgData name="MUSTORP Oda" userId="0ef693da-2e46-4c2b-b45d-734527ae7ba4" providerId="ADAL" clId="{CC314675-61DE-4881-81F6-911B207E91D4}" dt="2024-12-13T14:04:04.675" v="132" actId="1076"/>
          <ac:spMkLst>
            <pc:docMk/>
            <pc:sldMk cId="0" sldId="277"/>
            <ac:spMk id="28" creationId="{00000000-0000-0000-0000-000000000000}"/>
          </ac:spMkLst>
        </pc:spChg>
        <pc:spChg chg="mod">
          <ac:chgData name="MUSTORP Oda" userId="0ef693da-2e46-4c2b-b45d-734527ae7ba4" providerId="ADAL" clId="{CC314675-61DE-4881-81F6-911B207E91D4}" dt="2024-12-13T14:03:49.483" v="129" actId="1076"/>
          <ac:spMkLst>
            <pc:docMk/>
            <pc:sldMk cId="0" sldId="277"/>
            <ac:spMk id="29" creationId="{E4C16613-EE76-1E7A-F87D-89B673962975}"/>
          </ac:spMkLst>
        </pc:spChg>
        <pc:spChg chg="mod">
          <ac:chgData name="MUSTORP Oda" userId="0ef693da-2e46-4c2b-b45d-734527ae7ba4" providerId="ADAL" clId="{CC314675-61DE-4881-81F6-911B207E91D4}" dt="2024-12-13T14:04:09.248" v="133" actId="1076"/>
          <ac:spMkLst>
            <pc:docMk/>
            <pc:sldMk cId="0" sldId="277"/>
            <ac:spMk id="30" creationId="{00000000-0000-0000-0000-000000000000}"/>
          </ac:spMkLst>
        </pc:spChg>
      </pc:sldChg>
      <pc:sldChg chg="addSp delSp modSp mod">
        <pc:chgData name="MUSTORP Oda" userId="0ef693da-2e46-4c2b-b45d-734527ae7ba4" providerId="ADAL" clId="{CC314675-61DE-4881-81F6-911B207E91D4}" dt="2024-12-20T14:01:13.415" v="163" actId="1036"/>
        <pc:sldMkLst>
          <pc:docMk/>
          <pc:sldMk cId="0" sldId="278"/>
        </pc:sldMkLst>
        <pc:picChg chg="add mod">
          <ac:chgData name="MUSTORP Oda" userId="0ef693da-2e46-4c2b-b45d-734527ae7ba4" providerId="ADAL" clId="{CC314675-61DE-4881-81F6-911B207E91D4}" dt="2024-12-13T14:04:53.633" v="140" actId="1076"/>
          <ac:picMkLst>
            <pc:docMk/>
            <pc:sldMk cId="0" sldId="278"/>
            <ac:picMk id="4" creationId="{12158DEB-F247-3FE9-712C-EF8FD73B6892}"/>
          </ac:picMkLst>
        </pc:picChg>
        <pc:picChg chg="add mod modCrop">
          <ac:chgData name="MUSTORP Oda" userId="0ef693da-2e46-4c2b-b45d-734527ae7ba4" providerId="ADAL" clId="{CC314675-61DE-4881-81F6-911B207E91D4}" dt="2024-12-20T14:01:13.415" v="163" actId="1036"/>
          <ac:picMkLst>
            <pc:docMk/>
            <pc:sldMk cId="0" sldId="278"/>
            <ac:picMk id="5" creationId="{0652588B-1FC1-5476-89CD-5D0B4FB74982}"/>
          </ac:picMkLst>
        </pc:picChg>
        <pc:picChg chg="add del mod">
          <ac:chgData name="MUSTORP Oda" userId="0ef693da-2e46-4c2b-b45d-734527ae7ba4" providerId="ADAL" clId="{CC314675-61DE-4881-81F6-911B207E91D4}" dt="2024-12-20T14:00:05.614" v="148" actId="478"/>
          <ac:picMkLst>
            <pc:docMk/>
            <pc:sldMk cId="0" sldId="278"/>
            <ac:picMk id="6" creationId="{8AE04560-09AB-0C20-C72D-1E529AA4F35F}"/>
          </ac:picMkLst>
        </pc:picChg>
        <pc:picChg chg="del">
          <ac:chgData name="MUSTORP Oda" userId="0ef693da-2e46-4c2b-b45d-734527ae7ba4" providerId="ADAL" clId="{CC314675-61DE-4881-81F6-911B207E91D4}" dt="2024-12-13T14:04:14.223" v="134" actId="478"/>
          <ac:picMkLst>
            <pc:docMk/>
            <pc:sldMk cId="0" sldId="278"/>
            <ac:picMk id="23" creationId="{00000000-0000-0000-0000-000000000000}"/>
          </ac:picMkLst>
        </pc:picChg>
        <pc:picChg chg="del">
          <ac:chgData name="MUSTORP Oda" userId="0ef693da-2e46-4c2b-b45d-734527ae7ba4" providerId="ADAL" clId="{CC314675-61DE-4881-81F6-911B207E91D4}" dt="2024-12-13T14:04:16.009" v="135" actId="478"/>
          <ac:picMkLst>
            <pc:docMk/>
            <pc:sldMk cId="0" sldId="278"/>
            <ac:picMk id="29" creationId="{E302517C-1780-E0A8-D951-E63447B459C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16ACEEB0-C133-B14E-B5D5-256BA8F328E3}" type="datetimeFigureOut">
              <a:rPr lang="sv-SE" smtClean="0"/>
              <a:t>2024-12-20</a:t>
            </a:fld>
            <a:endParaRPr lang="sv-SE"/>
          </a:p>
        </p:txBody>
      </p:sp>
      <p:sp>
        <p:nvSpPr>
          <p:cNvPr id="4" name="Platshållare för bildobjekt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8FC20D3D-A0E9-B848-A9DC-B4FF1391AD8D}" type="slidenum">
              <a:rPr lang="sv-SE" smtClean="0"/>
              <a:t>‹#›</a:t>
            </a:fld>
            <a:endParaRPr lang="sv-SE"/>
          </a:p>
        </p:txBody>
      </p:sp>
    </p:spTree>
    <p:extLst>
      <p:ext uri="{BB962C8B-B14F-4D97-AF65-F5344CB8AC3E}">
        <p14:creationId xmlns:p14="http://schemas.microsoft.com/office/powerpoint/2010/main" val="1257416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C20D3D-A0E9-B848-A9DC-B4FF1391AD8D}" type="slidenum">
              <a:rPr lang="sv-SE" smtClean="0"/>
              <a:t>2</a:t>
            </a:fld>
            <a:endParaRPr lang="sv-SE"/>
          </a:p>
        </p:txBody>
      </p:sp>
    </p:spTree>
    <p:extLst>
      <p:ext uri="{BB962C8B-B14F-4D97-AF65-F5344CB8AC3E}">
        <p14:creationId xmlns:p14="http://schemas.microsoft.com/office/powerpoint/2010/main" val="545636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C20D3D-A0E9-B848-A9DC-B4FF1391AD8D}" type="slidenum">
              <a:rPr lang="sv-SE" smtClean="0"/>
              <a:t>3</a:t>
            </a:fld>
            <a:endParaRPr lang="sv-SE"/>
          </a:p>
        </p:txBody>
      </p:sp>
    </p:spTree>
    <p:extLst>
      <p:ext uri="{BB962C8B-B14F-4D97-AF65-F5344CB8AC3E}">
        <p14:creationId xmlns:p14="http://schemas.microsoft.com/office/powerpoint/2010/main" val="3672428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C20D3D-A0E9-B848-A9DC-B4FF1391AD8D}" type="slidenum">
              <a:rPr lang="sv-SE" smtClean="0"/>
              <a:t>10</a:t>
            </a:fld>
            <a:endParaRPr lang="sv-SE"/>
          </a:p>
        </p:txBody>
      </p:sp>
    </p:spTree>
    <p:extLst>
      <p:ext uri="{BB962C8B-B14F-4D97-AF65-F5344CB8AC3E}">
        <p14:creationId xmlns:p14="http://schemas.microsoft.com/office/powerpoint/2010/main" val="2883819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8FC20D3D-A0E9-B848-A9DC-B4FF1391AD8D}" type="slidenum">
              <a:rPr lang="sv-SE" smtClean="0"/>
              <a:t>13</a:t>
            </a:fld>
            <a:endParaRPr lang="sv-SE"/>
          </a:p>
        </p:txBody>
      </p:sp>
    </p:spTree>
    <p:extLst>
      <p:ext uri="{BB962C8B-B14F-4D97-AF65-F5344CB8AC3E}">
        <p14:creationId xmlns:p14="http://schemas.microsoft.com/office/powerpoint/2010/main" val="2567863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C20D3D-A0E9-B848-A9DC-B4FF1391AD8D}" type="slidenum">
              <a:rPr lang="sv-SE" smtClean="0"/>
              <a:t>14</a:t>
            </a:fld>
            <a:endParaRPr lang="sv-SE"/>
          </a:p>
        </p:txBody>
      </p:sp>
    </p:spTree>
    <p:extLst>
      <p:ext uri="{BB962C8B-B14F-4D97-AF65-F5344CB8AC3E}">
        <p14:creationId xmlns:p14="http://schemas.microsoft.com/office/powerpoint/2010/main" val="3586095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8FC20D3D-A0E9-B848-A9DC-B4FF1391AD8D}" type="slidenum">
              <a:rPr lang="sv-SE" smtClean="0"/>
              <a:t>20</a:t>
            </a:fld>
            <a:endParaRPr lang="sv-SE"/>
          </a:p>
        </p:txBody>
      </p:sp>
    </p:spTree>
    <p:extLst>
      <p:ext uri="{BB962C8B-B14F-4D97-AF65-F5344CB8AC3E}">
        <p14:creationId xmlns:p14="http://schemas.microsoft.com/office/powerpoint/2010/main" val="1498650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C20D3D-A0E9-B848-A9DC-B4FF1391AD8D}" type="slidenum">
              <a:rPr lang="sv-SE" smtClean="0"/>
              <a:t>22</a:t>
            </a:fld>
            <a:endParaRPr lang="sv-SE"/>
          </a:p>
        </p:txBody>
      </p:sp>
    </p:spTree>
    <p:extLst>
      <p:ext uri="{BB962C8B-B14F-4D97-AF65-F5344CB8AC3E}">
        <p14:creationId xmlns:p14="http://schemas.microsoft.com/office/powerpoint/2010/main" val="11214429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C20D3D-A0E9-B848-A9DC-B4FF1391AD8D}" type="slidenum">
              <a:rPr lang="sv-SE" smtClean="0"/>
              <a:t>23</a:t>
            </a:fld>
            <a:endParaRPr lang="sv-SE"/>
          </a:p>
        </p:txBody>
      </p:sp>
    </p:spTree>
    <p:extLst>
      <p:ext uri="{BB962C8B-B14F-4D97-AF65-F5344CB8AC3E}">
        <p14:creationId xmlns:p14="http://schemas.microsoft.com/office/powerpoint/2010/main" val="4188507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sz="7400" b="1" i="0">
                <a:solidFill>
                  <a:srgbClr val="FFDCEF"/>
                </a:solidFill>
                <a:latin typeface="Bw Modelica SS01 Black"/>
                <a:cs typeface="Bw Modelica SS01 Black"/>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sz="2850" b="1" i="0">
                <a:solidFill>
                  <a:srgbClr val="942E4E"/>
                </a:solidFill>
                <a:latin typeface="Bw Modelica SS01 Black Cond"/>
                <a:cs typeface="Bw Modelica SS01 Black Cond"/>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12/20/2024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7400" b="1" i="0">
                <a:solidFill>
                  <a:srgbClr val="FFDCEF"/>
                </a:solidFill>
                <a:latin typeface="Bw Modelica SS01 Black"/>
                <a:cs typeface="Bw Modelica SS01 Black"/>
              </a:defRPr>
            </a:lvl1pPr>
          </a:lstStyle>
          <a:p>
            <a:endParaRPr/>
          </a:p>
        </p:txBody>
      </p:sp>
      <p:sp>
        <p:nvSpPr>
          <p:cNvPr id="3" name="Holder 3"/>
          <p:cNvSpPr>
            <a:spLocks noGrp="1"/>
          </p:cNvSpPr>
          <p:nvPr>
            <p:ph type="body" idx="1"/>
          </p:nvPr>
        </p:nvSpPr>
        <p:spPr/>
        <p:txBody>
          <a:bodyPr lIns="0" tIns="0" rIns="0" bIns="0"/>
          <a:lstStyle>
            <a:lvl1pPr>
              <a:defRPr sz="2850" b="1" i="0">
                <a:solidFill>
                  <a:srgbClr val="942E4E"/>
                </a:solidFill>
                <a:latin typeface="Bw Modelica SS01 Black Cond"/>
                <a:cs typeface="Bw Modelica SS01 Black Cond"/>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12/20/2024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7400" b="1" i="0">
                <a:solidFill>
                  <a:srgbClr val="FFDCEF"/>
                </a:solidFill>
                <a:latin typeface="Bw Modelica SS01 Black"/>
                <a:cs typeface="Bw Modelica SS01 Black"/>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12/20/2024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7400" b="1" i="0">
                <a:solidFill>
                  <a:srgbClr val="FFDCEF"/>
                </a:solidFill>
                <a:latin typeface="Bw Modelica SS01 Black"/>
                <a:cs typeface="Bw Modelica SS01 Black"/>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12/20/2024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12/20/2024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834566" y="1406300"/>
            <a:ext cx="10434966" cy="2287270"/>
          </a:xfrm>
          <a:prstGeom prst="rect">
            <a:avLst/>
          </a:prstGeom>
        </p:spPr>
        <p:txBody>
          <a:bodyPr wrap="square" lIns="0" tIns="0" rIns="0" bIns="0">
            <a:spAutoFit/>
          </a:bodyPr>
          <a:lstStyle>
            <a:lvl1pPr>
              <a:defRPr sz="7400" b="1" i="0">
                <a:solidFill>
                  <a:srgbClr val="FFDCEF"/>
                </a:solidFill>
                <a:latin typeface="Bw Modelica SS01 Black"/>
                <a:cs typeface="Bw Modelica SS01 Black"/>
              </a:defRPr>
            </a:lvl1pPr>
          </a:lstStyle>
          <a:p>
            <a:endParaRPr/>
          </a:p>
        </p:txBody>
      </p:sp>
      <p:sp>
        <p:nvSpPr>
          <p:cNvPr id="3" name="Holder 3"/>
          <p:cNvSpPr>
            <a:spLocks noGrp="1"/>
          </p:cNvSpPr>
          <p:nvPr>
            <p:ph type="body" idx="1"/>
          </p:nvPr>
        </p:nvSpPr>
        <p:spPr>
          <a:xfrm>
            <a:off x="10290650" y="4772493"/>
            <a:ext cx="8312150" cy="3794759"/>
          </a:xfrm>
          <a:prstGeom prst="rect">
            <a:avLst/>
          </a:prstGeom>
        </p:spPr>
        <p:txBody>
          <a:bodyPr wrap="square" lIns="0" tIns="0" rIns="0" bIns="0">
            <a:spAutoFit/>
          </a:bodyPr>
          <a:lstStyle>
            <a:lvl1pPr>
              <a:defRPr sz="2850" b="1" i="0">
                <a:solidFill>
                  <a:srgbClr val="942E4E"/>
                </a:solidFill>
                <a:latin typeface="Bw Modelica SS01 Black Cond"/>
                <a:cs typeface="Bw Modelica SS01 Black Cond"/>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12/20/2024</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
        <p:nvSpPr>
          <p:cNvPr id="8" name="TextBox 7">
            <a:extLst>
              <a:ext uri="{FF2B5EF4-FFF2-40B4-BE49-F238E27FC236}">
                <a16:creationId xmlns:a16="http://schemas.microsoft.com/office/drawing/2014/main" id="{2A3869DC-FC30-C796-1D40-E04E6402D99D}"/>
              </a:ext>
            </a:extLst>
          </p:cNvPr>
          <p:cNvSpPr txBox="1"/>
          <p:nvPr userDrawn="1">
            <p:extLst>
              <p:ext uri="{1162E1C5-73C7-4A58-AE30-91384D911F3F}">
                <p184:classification xmlns:p184="http://schemas.microsoft.com/office/powerpoint/2018/4/main" val="ftr"/>
              </p:ext>
            </p:extLst>
          </p:nvPr>
        </p:nvSpPr>
        <p:spPr>
          <a:xfrm>
            <a:off x="19427825" y="11139170"/>
            <a:ext cx="633413" cy="106680"/>
          </a:xfrm>
          <a:prstGeom prst="rect">
            <a:avLst/>
          </a:prstGeom>
        </p:spPr>
        <p:txBody>
          <a:bodyPr horzOverflow="overflow" lIns="0" tIns="0" rIns="0" bIns="0">
            <a:spAutoFit/>
          </a:bodyPr>
          <a:lstStyle/>
          <a:p>
            <a:pPr algn="l"/>
            <a:r>
              <a:rPr lang="en-US" sz="700">
                <a:solidFill>
                  <a:srgbClr val="000000"/>
                </a:solidFill>
                <a:latin typeface="Calibri" panose="020F0502020204030204" pitchFamily="34" charset="0"/>
                <a:ea typeface="Calibri" panose="020F0502020204030204" pitchFamily="34" charset="0"/>
                <a:cs typeface="Calibri" panose="020F0502020204030204" pitchFamily="34" charset="0"/>
              </a:rPr>
              <a:t>ESSITY INTERNAL</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jp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33.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5.png"/><Relationship Id="rId4" Type="http://schemas.openxmlformats.org/officeDocument/2006/relationships/image" Target="../media/image39.png"/><Relationship Id="rId9"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7.png"/><Relationship Id="rId7"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17.png"/><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5.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object 9"/>
          <p:cNvPicPr/>
          <p:nvPr/>
        </p:nvPicPr>
        <p:blipFill>
          <a:blip r:embed="rId2" cstate="print"/>
          <a:stretch>
            <a:fillRect/>
          </a:stretch>
        </p:blipFill>
        <p:spPr>
          <a:xfrm>
            <a:off x="0" y="794"/>
            <a:ext cx="20104100" cy="11308556"/>
          </a:xfrm>
          <a:prstGeom prst="rect">
            <a:avLst/>
          </a:prstGeom>
        </p:spPr>
      </p:pic>
      <p:pic>
        <p:nvPicPr>
          <p:cNvPr id="19" name="Bildobjekt 18" descr="En bild som visar Grafik, Teckensnitt, logotyp, grafisk design&#10;&#10;Automatiskt genererad beskrivning">
            <a:extLst>
              <a:ext uri="{FF2B5EF4-FFF2-40B4-BE49-F238E27FC236}">
                <a16:creationId xmlns:a16="http://schemas.microsoft.com/office/drawing/2014/main" id="{27205437-3DE9-44C2-825B-71580B93B5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7109" y="1125901"/>
            <a:ext cx="4709882" cy="3600000"/>
          </a:xfrm>
          <a:prstGeom prst="rect">
            <a:avLst/>
          </a:prstGeom>
        </p:spPr>
      </p:pic>
      <p:sp>
        <p:nvSpPr>
          <p:cNvPr id="16" name="object 16"/>
          <p:cNvSpPr txBox="1">
            <a:spLocks noGrp="1"/>
          </p:cNvSpPr>
          <p:nvPr>
            <p:ph type="title"/>
          </p:nvPr>
        </p:nvSpPr>
        <p:spPr>
          <a:xfrm>
            <a:off x="2636117" y="4765588"/>
            <a:ext cx="14831865" cy="4171950"/>
          </a:xfrm>
          <a:prstGeom prst="rect">
            <a:avLst/>
          </a:prstGeom>
        </p:spPr>
        <p:txBody>
          <a:bodyPr vert="horz" wrap="square" lIns="0" tIns="15240" rIns="0" bIns="0" rtlCol="0">
            <a:spAutoFit/>
          </a:bodyPr>
          <a:lstStyle/>
          <a:p>
            <a:pPr marL="702945">
              <a:lnSpc>
                <a:spcPct val="100000"/>
              </a:lnSpc>
              <a:spcBef>
                <a:spcPts val="120"/>
              </a:spcBef>
            </a:pPr>
            <a:r>
              <a:rPr lang="da-DK" sz="9050" dirty="0">
                <a:solidFill>
                  <a:srgbClr val="8B1842"/>
                </a:solidFill>
                <a:latin typeface="Bw Modelica SS01 Black Cond" pitchFamily="2" charset="77"/>
              </a:rPr>
              <a:t>Lidt</a:t>
            </a:r>
            <a:r>
              <a:rPr lang="da-DK" sz="9050" spc="-25" dirty="0">
                <a:solidFill>
                  <a:srgbClr val="8B1842"/>
                </a:solidFill>
                <a:latin typeface="Bw Modelica SS01 Black Cond" pitchFamily="2" charset="77"/>
              </a:rPr>
              <a:t> </a:t>
            </a:r>
            <a:r>
              <a:rPr lang="da-DK" sz="9050" dirty="0">
                <a:solidFill>
                  <a:srgbClr val="8B1842"/>
                </a:solidFill>
                <a:latin typeface="Bw Modelica SS01 Black Cond" pitchFamily="2" charset="77"/>
              </a:rPr>
              <a:t>om</a:t>
            </a:r>
            <a:r>
              <a:rPr lang="da-DK" sz="9050" spc="20" dirty="0">
                <a:solidFill>
                  <a:srgbClr val="8B1842"/>
                </a:solidFill>
                <a:latin typeface="Bw Modelica SS01 Black Cond" pitchFamily="2" charset="77"/>
              </a:rPr>
              <a:t> </a:t>
            </a:r>
            <a:r>
              <a:rPr lang="da-DK" sz="8650" spc="245" dirty="0">
                <a:solidFill>
                  <a:srgbClr val="BC1C24"/>
                </a:solidFill>
                <a:latin typeface="Bw Modelica SS01 Black Cond" pitchFamily="2" charset="77"/>
              </a:rPr>
              <a:t>PUBE</a:t>
            </a:r>
            <a:r>
              <a:rPr lang="da-DK" sz="8650" spc="45" dirty="0">
                <a:solidFill>
                  <a:srgbClr val="BC1C24"/>
                </a:solidFill>
                <a:latin typeface="Bw Modelica SS01 Black Cond" pitchFamily="2" charset="77"/>
              </a:rPr>
              <a:t>R</a:t>
            </a:r>
            <a:r>
              <a:rPr lang="da-DK" sz="8650" spc="245" dirty="0">
                <a:solidFill>
                  <a:srgbClr val="BC1C24"/>
                </a:solidFill>
                <a:latin typeface="Bw Modelica SS01 Black Cond" pitchFamily="2" charset="77"/>
              </a:rPr>
              <a:t>TE</a:t>
            </a:r>
            <a:r>
              <a:rPr lang="da-DK" sz="8650" spc="-530" dirty="0">
                <a:solidFill>
                  <a:srgbClr val="BC1C24"/>
                </a:solidFill>
                <a:latin typeface="Bw Modelica SS01 Black Cond" pitchFamily="2" charset="77"/>
              </a:rPr>
              <a:t>T</a:t>
            </a:r>
            <a:r>
              <a:rPr lang="da-DK" sz="8650" spc="-10" dirty="0">
                <a:solidFill>
                  <a:srgbClr val="BC1C24"/>
                </a:solidFill>
                <a:latin typeface="Bw Modelica SS01 Black Cond" pitchFamily="2" charset="77"/>
              </a:rPr>
              <a:t>,</a:t>
            </a:r>
          </a:p>
          <a:p>
            <a:pPr marL="1260475" marR="5080" indent="-1248410">
              <a:lnSpc>
                <a:spcPct val="100200"/>
              </a:lnSpc>
            </a:pPr>
            <a:r>
              <a:rPr lang="da-DK" sz="8650" spc="190" dirty="0">
                <a:solidFill>
                  <a:srgbClr val="BC1C24"/>
                </a:solidFill>
                <a:latin typeface="Bw Modelica SS01 Black Cond" pitchFamily="2" charset="77"/>
              </a:rPr>
              <a:t>MENSTRUATION</a:t>
            </a:r>
            <a:r>
              <a:rPr lang="da-DK" sz="9050" dirty="0">
                <a:solidFill>
                  <a:srgbClr val="8B1842"/>
                </a:solidFill>
                <a:latin typeface="Bw Modelica SS01 Black Cond" pitchFamily="2" charset="77"/>
              </a:rPr>
              <a:t> og andre ting, </a:t>
            </a:r>
            <a:r>
              <a:rPr lang="da-DK" sz="9050" spc="-25" dirty="0">
                <a:solidFill>
                  <a:srgbClr val="8B1842"/>
                </a:solidFill>
                <a:latin typeface="Bw Modelica SS01 Black Cond" pitchFamily="2" charset="77"/>
              </a:rPr>
              <a:t>der </a:t>
            </a:r>
            <a:r>
              <a:rPr lang="da-DK" sz="9050" dirty="0">
                <a:solidFill>
                  <a:srgbClr val="8B1842"/>
                </a:solidFill>
                <a:latin typeface="Bw Modelica SS01 Black Cond" pitchFamily="2" charset="77"/>
              </a:rPr>
              <a:t>sker i </a:t>
            </a:r>
            <a:r>
              <a:rPr lang="da-DK" sz="9050" spc="-10" dirty="0">
                <a:solidFill>
                  <a:srgbClr val="8B1842"/>
                </a:solidFill>
                <a:latin typeface="Bw Modelica SS01 Black Cond" pitchFamily="2" charset="77"/>
              </a:rPr>
              <a:t>kroppen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3" cstate="print"/>
          <a:stretch>
            <a:fillRect/>
          </a:stretch>
        </p:blipFill>
        <p:spPr>
          <a:xfrm>
            <a:off x="0" y="0"/>
            <a:ext cx="20104100" cy="11369675"/>
          </a:xfrm>
          <a:prstGeom prst="rect">
            <a:avLst/>
          </a:prstGeom>
        </p:spPr>
      </p:pic>
      <p:sp>
        <p:nvSpPr>
          <p:cNvPr id="22" name="object 8">
            <a:extLst>
              <a:ext uri="{FF2B5EF4-FFF2-40B4-BE49-F238E27FC236}">
                <a16:creationId xmlns:a16="http://schemas.microsoft.com/office/drawing/2014/main" id="{4E7AAA65-DD92-C646-23BC-8D56DEDFD617}"/>
              </a:ext>
            </a:extLst>
          </p:cNvPr>
          <p:cNvSpPr txBox="1">
            <a:spLocks/>
          </p:cNvSpPr>
          <p:nvPr/>
        </p:nvSpPr>
        <p:spPr>
          <a:xfrm>
            <a:off x="3580674" y="5767279"/>
            <a:ext cx="12778740" cy="2062744"/>
          </a:xfrm>
          <a:prstGeom prst="rect">
            <a:avLst/>
          </a:prstGeom>
        </p:spPr>
        <p:txBody>
          <a:bodyPr vert="horz" wrap="square" lIns="0" tIns="181610" rIns="0" bIns="0" rtlCol="0">
            <a:spAutoFit/>
          </a:bodyPr>
          <a:lstStyle>
            <a:lvl1pPr>
              <a:defRPr sz="7400" b="1" i="0">
                <a:solidFill>
                  <a:srgbClr val="FFDCEF"/>
                </a:solidFill>
                <a:latin typeface="Bw Modelica SS01 Black"/>
                <a:ea typeface="+mj-ea"/>
                <a:cs typeface="Bw Modelica SS01 Black"/>
              </a:defRPr>
            </a:lvl1pPr>
          </a:lstStyle>
          <a:p>
            <a:pPr algn="ctr">
              <a:lnSpc>
                <a:spcPts val="6000"/>
              </a:lnSpc>
              <a:spcBef>
                <a:spcPts val="1430"/>
              </a:spcBef>
            </a:pPr>
            <a:r>
              <a:rPr lang="da-DK" sz="3800" spc="60" dirty="0">
                <a:solidFill>
                  <a:srgbClr val="A80503"/>
                </a:solidFill>
                <a:latin typeface="Bw Modelica SS01 Black Cond" pitchFamily="2" charset="77"/>
              </a:rPr>
              <a:t>– tegn på, at kroppen fungerer, som den skal</a:t>
            </a:r>
          </a:p>
          <a:p>
            <a:pPr algn="ctr">
              <a:lnSpc>
                <a:spcPts val="8500"/>
              </a:lnSpc>
              <a:spcBef>
                <a:spcPts val="1430"/>
              </a:spcBef>
            </a:pPr>
            <a:endParaRPr lang="sv-SE" sz="4000" spc="60" dirty="0">
              <a:solidFill>
                <a:srgbClr val="FFFFFF"/>
              </a:solidFill>
            </a:endParaRPr>
          </a:p>
        </p:txBody>
      </p:sp>
      <p:sp>
        <p:nvSpPr>
          <p:cNvPr id="21" name="object 8">
            <a:extLst>
              <a:ext uri="{FF2B5EF4-FFF2-40B4-BE49-F238E27FC236}">
                <a16:creationId xmlns:a16="http://schemas.microsoft.com/office/drawing/2014/main" id="{A0AC49A7-65FA-C7B4-6CE7-36A052662B46}"/>
              </a:ext>
            </a:extLst>
          </p:cNvPr>
          <p:cNvSpPr txBox="1">
            <a:spLocks/>
          </p:cNvSpPr>
          <p:nvPr/>
        </p:nvSpPr>
        <p:spPr>
          <a:xfrm>
            <a:off x="2971165" y="4950819"/>
            <a:ext cx="14161770" cy="2062744"/>
          </a:xfrm>
          <a:prstGeom prst="rect">
            <a:avLst/>
          </a:prstGeom>
        </p:spPr>
        <p:txBody>
          <a:bodyPr vert="horz" wrap="square" lIns="0" tIns="181610" rIns="0" bIns="0" rtlCol="0">
            <a:spAutoFit/>
          </a:bodyPr>
          <a:lstStyle>
            <a:lvl1pPr>
              <a:defRPr sz="7400" b="1" i="0">
                <a:solidFill>
                  <a:srgbClr val="FFDCEF"/>
                </a:solidFill>
                <a:latin typeface="Bw Modelica SS01 Black"/>
                <a:ea typeface="+mj-ea"/>
                <a:cs typeface="Bw Modelica SS01 Black"/>
              </a:defRPr>
            </a:lvl1pPr>
          </a:lstStyle>
          <a:p>
            <a:pPr algn="ctr">
              <a:lnSpc>
                <a:spcPts val="6000"/>
              </a:lnSpc>
              <a:spcBef>
                <a:spcPts val="1430"/>
              </a:spcBef>
            </a:pPr>
            <a:r>
              <a:rPr lang="da-DK" spc="50" dirty="0">
                <a:solidFill>
                  <a:srgbClr val="A80503"/>
                </a:solidFill>
                <a:latin typeface="Bw Modelica SS01 Black Cond" pitchFamily="2" charset="77"/>
              </a:rPr>
              <a:t>MENSTRUATION </a:t>
            </a:r>
            <a:r>
              <a:rPr lang="da-DK" spc="45" dirty="0">
                <a:solidFill>
                  <a:srgbClr val="A80503"/>
                </a:solidFill>
                <a:latin typeface="Bw Modelica SS01 Black Cond" pitchFamily="2" charset="77"/>
              </a:rPr>
              <a:t>OG</a:t>
            </a:r>
            <a:r>
              <a:rPr lang="da-DK" spc="15" dirty="0">
                <a:solidFill>
                  <a:srgbClr val="A80503"/>
                </a:solidFill>
                <a:latin typeface="Bw Modelica SS01 Black Cond" pitchFamily="2" charset="77"/>
              </a:rPr>
              <a:t> UDFLÅD</a:t>
            </a:r>
          </a:p>
          <a:p>
            <a:pPr algn="ctr">
              <a:lnSpc>
                <a:spcPts val="8500"/>
              </a:lnSpc>
              <a:spcBef>
                <a:spcPts val="1430"/>
              </a:spcBef>
            </a:pPr>
            <a:endParaRPr lang="sv-SE" sz="4000" spc="60" dirty="0">
              <a:solidFill>
                <a:srgbClr val="FFFFFF"/>
              </a:solidFill>
            </a:endParaRPr>
          </a:p>
        </p:txBody>
      </p:sp>
      <p:sp>
        <p:nvSpPr>
          <p:cNvPr id="20" name="object 8">
            <a:extLst>
              <a:ext uri="{FF2B5EF4-FFF2-40B4-BE49-F238E27FC236}">
                <a16:creationId xmlns:a16="http://schemas.microsoft.com/office/drawing/2014/main" id="{11671E7D-67B0-D987-5072-3048C25789B9}"/>
              </a:ext>
            </a:extLst>
          </p:cNvPr>
          <p:cNvSpPr txBox="1">
            <a:spLocks/>
          </p:cNvSpPr>
          <p:nvPr/>
        </p:nvSpPr>
        <p:spPr>
          <a:xfrm>
            <a:off x="3597910" y="5709135"/>
            <a:ext cx="12778740" cy="2062744"/>
          </a:xfrm>
          <a:prstGeom prst="rect">
            <a:avLst/>
          </a:prstGeom>
        </p:spPr>
        <p:txBody>
          <a:bodyPr vert="horz" wrap="square" lIns="0" tIns="181610" rIns="0" bIns="0" rtlCol="0">
            <a:spAutoFit/>
          </a:bodyPr>
          <a:lstStyle>
            <a:lvl1pPr>
              <a:defRPr sz="7400" b="1" i="0">
                <a:solidFill>
                  <a:srgbClr val="FFDCEF"/>
                </a:solidFill>
                <a:latin typeface="Bw Modelica SS01 Black"/>
                <a:ea typeface="+mj-ea"/>
                <a:cs typeface="Bw Modelica SS01 Black"/>
              </a:defRPr>
            </a:lvl1pPr>
          </a:lstStyle>
          <a:p>
            <a:pPr algn="ctr">
              <a:lnSpc>
                <a:spcPts val="6000"/>
              </a:lnSpc>
              <a:spcBef>
                <a:spcPts val="1430"/>
              </a:spcBef>
            </a:pPr>
            <a:r>
              <a:rPr lang="da-DK" sz="3800" spc="60" dirty="0">
                <a:solidFill>
                  <a:srgbClr val="FFFFFF"/>
                </a:solidFill>
                <a:latin typeface="Bw Modelica SS01 Black Cond" pitchFamily="2" charset="77"/>
              </a:rPr>
              <a:t>– tegn på, at kroppen fungerer, som den skal</a:t>
            </a:r>
          </a:p>
          <a:p>
            <a:pPr algn="ctr">
              <a:lnSpc>
                <a:spcPts val="8500"/>
              </a:lnSpc>
              <a:spcBef>
                <a:spcPts val="1430"/>
              </a:spcBef>
            </a:pPr>
            <a:endParaRPr lang="sv-SE" sz="4000" spc="60" dirty="0">
              <a:solidFill>
                <a:srgbClr val="FFFFFF"/>
              </a:solidFill>
            </a:endParaRPr>
          </a:p>
        </p:txBody>
      </p:sp>
      <p:sp>
        <p:nvSpPr>
          <p:cNvPr id="18" name="object 8">
            <a:extLst>
              <a:ext uri="{FF2B5EF4-FFF2-40B4-BE49-F238E27FC236}">
                <a16:creationId xmlns:a16="http://schemas.microsoft.com/office/drawing/2014/main" id="{74D1E89E-BC45-FC17-AC52-DB74D642E7CA}"/>
              </a:ext>
            </a:extLst>
          </p:cNvPr>
          <p:cNvSpPr txBox="1">
            <a:spLocks/>
          </p:cNvSpPr>
          <p:nvPr/>
        </p:nvSpPr>
        <p:spPr>
          <a:xfrm>
            <a:off x="3053080" y="4892675"/>
            <a:ext cx="14161770" cy="2062744"/>
          </a:xfrm>
          <a:prstGeom prst="rect">
            <a:avLst/>
          </a:prstGeom>
        </p:spPr>
        <p:txBody>
          <a:bodyPr vert="horz" wrap="square" lIns="0" tIns="181610" rIns="0" bIns="0" rtlCol="0">
            <a:spAutoFit/>
          </a:bodyPr>
          <a:lstStyle>
            <a:lvl1pPr>
              <a:defRPr sz="7400" b="1" i="0">
                <a:solidFill>
                  <a:srgbClr val="FFDCEF"/>
                </a:solidFill>
                <a:latin typeface="Bw Modelica SS01 Black"/>
                <a:ea typeface="+mj-ea"/>
                <a:cs typeface="Bw Modelica SS01 Black"/>
              </a:defRPr>
            </a:lvl1pPr>
          </a:lstStyle>
          <a:p>
            <a:pPr algn="ctr">
              <a:lnSpc>
                <a:spcPts val="6000"/>
              </a:lnSpc>
              <a:spcBef>
                <a:spcPts val="1430"/>
              </a:spcBef>
            </a:pPr>
            <a:r>
              <a:rPr lang="da-DK" spc="50" dirty="0">
                <a:solidFill>
                  <a:srgbClr val="FFFFFF"/>
                </a:solidFill>
                <a:latin typeface="Bw Modelica SS01 Black Cond" pitchFamily="2" charset="77"/>
              </a:rPr>
              <a:t>MENSTRUATION </a:t>
            </a:r>
            <a:r>
              <a:rPr lang="da-DK" spc="45" dirty="0">
                <a:solidFill>
                  <a:srgbClr val="FFFFFF"/>
                </a:solidFill>
                <a:latin typeface="Bw Modelica SS01 Black Cond" pitchFamily="2" charset="77"/>
              </a:rPr>
              <a:t>OG</a:t>
            </a:r>
            <a:r>
              <a:rPr lang="da-DK" spc="15" dirty="0">
                <a:solidFill>
                  <a:srgbClr val="FFFFFF"/>
                </a:solidFill>
                <a:latin typeface="Bw Modelica SS01 Black Cond" pitchFamily="2" charset="77"/>
              </a:rPr>
              <a:t> UDFLÅD</a:t>
            </a:r>
          </a:p>
          <a:p>
            <a:pPr algn="ctr">
              <a:lnSpc>
                <a:spcPts val="8500"/>
              </a:lnSpc>
              <a:spcBef>
                <a:spcPts val="1430"/>
              </a:spcBef>
            </a:pPr>
            <a:endParaRPr lang="sv-SE" sz="4000" spc="60" dirty="0">
              <a:solidFill>
                <a:srgbClr val="FFFFFF"/>
              </a:solidFill>
            </a:endParaRPr>
          </a:p>
        </p:txBody>
      </p:sp>
      <p:pic>
        <p:nvPicPr>
          <p:cNvPr id="9" name="Bildobjekt 8" descr="En bild som visar Grafik, Teckensnitt, logotyp, grafisk design&#10;&#10;Automatiskt genererad beskrivning">
            <a:extLst>
              <a:ext uri="{FF2B5EF4-FFF2-40B4-BE49-F238E27FC236}">
                <a16:creationId xmlns:a16="http://schemas.microsoft.com/office/drawing/2014/main" id="{C6D3D9F1-C9D1-CE8E-BD93-D21CD4F083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14850" y="92075"/>
            <a:ext cx="2354941" cy="1800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66480" y="366481"/>
            <a:ext cx="19371310" cy="10575925"/>
          </a:xfrm>
          <a:custGeom>
            <a:avLst/>
            <a:gdLst/>
            <a:ahLst/>
            <a:cxnLst/>
            <a:rect l="l" t="t" r="r" b="b"/>
            <a:pathLst>
              <a:path w="19371310" h="10575925">
                <a:moveTo>
                  <a:pt x="19371137" y="0"/>
                </a:moveTo>
                <a:lnTo>
                  <a:pt x="0" y="0"/>
                </a:lnTo>
                <a:lnTo>
                  <a:pt x="0" y="10575594"/>
                </a:lnTo>
                <a:lnTo>
                  <a:pt x="19371137" y="10575594"/>
                </a:lnTo>
                <a:lnTo>
                  <a:pt x="19371137" y="0"/>
                </a:lnTo>
                <a:close/>
              </a:path>
            </a:pathLst>
          </a:custGeom>
          <a:solidFill>
            <a:srgbClr val="FFEDF7"/>
          </a:solidFill>
        </p:spPr>
        <p:txBody>
          <a:bodyPr wrap="square" lIns="0" tIns="0" rIns="0" bIns="0" rtlCol="0"/>
          <a:lstStyle/>
          <a:p>
            <a:endParaRPr/>
          </a:p>
        </p:txBody>
      </p:sp>
      <p:sp>
        <p:nvSpPr>
          <p:cNvPr id="3" name="object 3"/>
          <p:cNvSpPr txBox="1"/>
          <p:nvPr/>
        </p:nvSpPr>
        <p:spPr>
          <a:xfrm>
            <a:off x="2320081" y="5215411"/>
            <a:ext cx="9223033" cy="4632037"/>
          </a:xfrm>
          <a:prstGeom prst="rect">
            <a:avLst/>
          </a:prstGeom>
        </p:spPr>
        <p:txBody>
          <a:bodyPr vert="horz" wrap="square" lIns="0" tIns="10160" rIns="0" bIns="0" rtlCol="0">
            <a:spAutoFit/>
          </a:bodyPr>
          <a:lstStyle/>
          <a:p>
            <a:pPr marL="12700" marR="2089150">
              <a:lnSpc>
                <a:spcPts val="3629"/>
              </a:lnSpc>
              <a:spcBef>
                <a:spcPts val="80"/>
              </a:spcBef>
            </a:pPr>
            <a:r>
              <a:rPr lang="da-DK" sz="2850" b="1" dirty="0">
                <a:solidFill>
                  <a:srgbClr val="BC1C24"/>
                </a:solidFill>
                <a:latin typeface="Bw Modelica SS01 Black Cond" pitchFamily="2" charset="77"/>
                <a:cs typeface="Bw Modelica SS01 Black Cond"/>
              </a:rPr>
              <a:t>Kommer et år eller et par </a:t>
            </a:r>
            <a:r>
              <a:rPr lang="da-DK" sz="2850" b="1" spc="-10" dirty="0">
                <a:solidFill>
                  <a:srgbClr val="BC1C24"/>
                </a:solidFill>
                <a:latin typeface="Bw Modelica SS01 Black Cond" pitchFamily="2" charset="77"/>
                <a:cs typeface="Bw Modelica SS01 Black Cond"/>
              </a:rPr>
              <a:t>måneder inden den</a:t>
            </a:r>
            <a:r>
              <a:rPr lang="da-DK" sz="2850" b="1" dirty="0">
                <a:solidFill>
                  <a:srgbClr val="BC1C24"/>
                </a:solidFill>
                <a:latin typeface="Bw Modelica SS01 Black Cond" pitchFamily="2" charset="77"/>
                <a:cs typeface="Bw Modelica SS01 Black Cond"/>
              </a:rPr>
              <a:t> første </a:t>
            </a:r>
            <a:r>
              <a:rPr lang="da-DK" sz="2850" b="1" spc="-10" dirty="0">
                <a:solidFill>
                  <a:srgbClr val="BC1C24"/>
                </a:solidFill>
                <a:latin typeface="Bw Modelica SS01 Black Cond" pitchFamily="2" charset="77"/>
                <a:cs typeface="Bw Modelica SS01 Black Cond"/>
              </a:rPr>
              <a:t>menstruation</a:t>
            </a:r>
            <a:r>
              <a:rPr lang="da-DK" sz="2850" b="1" dirty="0">
                <a:solidFill>
                  <a:srgbClr val="BC1C24"/>
                </a:solidFill>
                <a:latin typeface="Bw Modelica SS01 Black Cond" pitchFamily="2" charset="77"/>
                <a:cs typeface="Bw Modelica SS01 Black Cond"/>
              </a:rPr>
              <a:t>.</a:t>
            </a:r>
          </a:p>
          <a:p>
            <a:pPr marL="12700" marR="1854835">
              <a:lnSpc>
                <a:spcPct val="106100"/>
              </a:lnSpc>
              <a:spcBef>
                <a:spcPts val="2315"/>
              </a:spcBef>
            </a:pPr>
            <a:r>
              <a:rPr lang="da-DK" sz="2850" b="1" dirty="0">
                <a:solidFill>
                  <a:srgbClr val="BC1C24"/>
                </a:solidFill>
                <a:latin typeface="Bw Modelica SS01 Black Cond" pitchFamily="2" charset="77"/>
                <a:cs typeface="Bw Modelica SS01 Black Cond"/>
              </a:rPr>
              <a:t>Er en </a:t>
            </a:r>
            <a:r>
              <a:rPr lang="da-DK" sz="2850" b="1" spc="-10" dirty="0">
                <a:solidFill>
                  <a:srgbClr val="BC1C24"/>
                </a:solidFill>
                <a:latin typeface="Bw Modelica SS01 Black Cond" pitchFamily="2" charset="77"/>
                <a:cs typeface="Bw Modelica SS01 Black Cond"/>
              </a:rPr>
              <a:t>(som regel) </a:t>
            </a:r>
            <a:r>
              <a:rPr lang="da-DK" sz="2850" b="1" dirty="0">
                <a:solidFill>
                  <a:srgbClr val="BC1C24"/>
                </a:solidFill>
                <a:latin typeface="Bw Modelica SS01 Black Cond" pitchFamily="2" charset="77"/>
                <a:cs typeface="Bw Modelica SS01 Black Cond"/>
              </a:rPr>
              <a:t>hvidlig eller </a:t>
            </a:r>
            <a:r>
              <a:rPr lang="da-DK" sz="2850" b="1" spc="-10" dirty="0">
                <a:solidFill>
                  <a:srgbClr val="BC1C24"/>
                </a:solidFill>
                <a:latin typeface="Bw Modelica SS01 Black Cond" pitchFamily="2" charset="77"/>
                <a:cs typeface="Bw Modelica SS01 Black Cond"/>
              </a:rPr>
              <a:t>gennemsigtig</a:t>
            </a:r>
            <a:r>
              <a:rPr lang="da-DK" sz="2850" b="1" dirty="0">
                <a:solidFill>
                  <a:srgbClr val="BC1C24"/>
                </a:solidFill>
                <a:latin typeface="Bw Modelica SS01 Black Cond" pitchFamily="2" charset="77"/>
                <a:cs typeface="Bw Modelica SS01 Black Cond"/>
              </a:rPr>
              <a:t> slimet </a:t>
            </a:r>
            <a:r>
              <a:rPr lang="da-DK" sz="2850" b="1" spc="-10" dirty="0">
                <a:solidFill>
                  <a:srgbClr val="BC1C24"/>
                </a:solidFill>
                <a:latin typeface="Bw Modelica SS01 Black Cond" pitchFamily="2" charset="77"/>
                <a:cs typeface="Bw Modelica SS01 Black Cond"/>
              </a:rPr>
              <a:t>væske</a:t>
            </a:r>
            <a:r>
              <a:rPr lang="da-DK" sz="2850" b="1" dirty="0">
                <a:solidFill>
                  <a:srgbClr val="BC1C24"/>
                </a:solidFill>
                <a:latin typeface="Bw Modelica SS01 Black Cond" pitchFamily="2" charset="77"/>
                <a:cs typeface="Bw Modelica SS01 Black Cond"/>
              </a:rPr>
              <a:t>.</a:t>
            </a:r>
          </a:p>
          <a:p>
            <a:pPr marL="12700" marR="43815">
              <a:lnSpc>
                <a:spcPct val="106100"/>
              </a:lnSpc>
              <a:spcBef>
                <a:spcPts val="2470"/>
              </a:spcBef>
            </a:pPr>
            <a:r>
              <a:rPr lang="da-DK" sz="2850" b="1" dirty="0">
                <a:solidFill>
                  <a:srgbClr val="BC1C24"/>
                </a:solidFill>
                <a:latin typeface="Bw Modelica SS01 Black Cond" pitchFamily="2" charset="77"/>
                <a:cs typeface="Bw Modelica SS01 Black Cond"/>
              </a:rPr>
              <a:t>Underlivets eget rengøringsteam – holder skeden ren </a:t>
            </a:r>
            <a:r>
              <a:rPr lang="da-DK" sz="2850" b="1" spc="-25" dirty="0">
                <a:solidFill>
                  <a:srgbClr val="BC1C24"/>
                </a:solidFill>
                <a:latin typeface="Bw Modelica SS01 Black Cond" pitchFamily="2" charset="77"/>
                <a:cs typeface="Bw Modelica SS01 Black Cond"/>
              </a:rPr>
              <a:t>og </a:t>
            </a:r>
            <a:r>
              <a:rPr lang="da-DK" sz="2850" b="1" dirty="0">
                <a:solidFill>
                  <a:srgbClr val="BC1C24"/>
                </a:solidFill>
                <a:latin typeface="Bw Modelica SS01 Black Cond" pitchFamily="2" charset="77"/>
                <a:cs typeface="Bw Modelica SS01 Black Cond"/>
              </a:rPr>
              <a:t>beskytter mod </a:t>
            </a:r>
            <a:r>
              <a:rPr lang="da-DK" sz="2850" b="1" spc="-10" dirty="0">
                <a:solidFill>
                  <a:srgbClr val="BC1C24"/>
                </a:solidFill>
                <a:latin typeface="Bw Modelica SS01 Black Cond" pitchFamily="2" charset="77"/>
                <a:cs typeface="Bw Modelica SS01 Black Cond"/>
              </a:rPr>
              <a:t>infektioner</a:t>
            </a:r>
            <a:r>
              <a:rPr lang="da-DK" sz="2850" b="1" dirty="0">
                <a:solidFill>
                  <a:srgbClr val="BC1C24"/>
                </a:solidFill>
                <a:latin typeface="Bw Modelica SS01 Black Cond" pitchFamily="2" charset="77"/>
                <a:cs typeface="Bw Modelica SS01 Black Cond"/>
              </a:rPr>
              <a:t>.</a:t>
            </a:r>
          </a:p>
          <a:p>
            <a:pPr marL="12700">
              <a:lnSpc>
                <a:spcPct val="100000"/>
              </a:lnSpc>
              <a:spcBef>
                <a:spcPts val="2680"/>
              </a:spcBef>
            </a:pPr>
            <a:r>
              <a:rPr lang="da-DK" sz="2850" b="1" dirty="0">
                <a:solidFill>
                  <a:srgbClr val="BC1C24"/>
                </a:solidFill>
                <a:latin typeface="Bw Modelica SS01 Black Cond" pitchFamily="2" charset="77"/>
                <a:cs typeface="Bw Modelica SS01 Black Cond"/>
              </a:rPr>
              <a:t>Både udseende og mængde varierer i løbet af </a:t>
            </a:r>
            <a:r>
              <a:rPr lang="da-DK" sz="2850" b="1" spc="-10" dirty="0">
                <a:solidFill>
                  <a:srgbClr val="BC1C24"/>
                </a:solidFill>
                <a:latin typeface="Bw Modelica SS01 Black Cond" pitchFamily="2" charset="77"/>
                <a:cs typeface="Bw Modelica SS01 Black Cond"/>
              </a:rPr>
              <a:t>menstruationscyklussen</a:t>
            </a:r>
            <a:r>
              <a:rPr lang="da-DK" sz="2850" b="1" dirty="0">
                <a:solidFill>
                  <a:srgbClr val="BC1C24"/>
                </a:solidFill>
                <a:latin typeface="Bw Modelica SS01 Black Cond" pitchFamily="2" charset="77"/>
                <a:cs typeface="Bw Modelica SS01 Black Cond"/>
              </a:rPr>
              <a:t>.</a:t>
            </a:r>
          </a:p>
        </p:txBody>
      </p:sp>
      <p:sp>
        <p:nvSpPr>
          <p:cNvPr id="4" name="object 4"/>
          <p:cNvSpPr txBox="1">
            <a:spLocks noGrp="1"/>
          </p:cNvSpPr>
          <p:nvPr>
            <p:ph type="title"/>
          </p:nvPr>
        </p:nvSpPr>
        <p:spPr>
          <a:xfrm>
            <a:off x="1872059" y="2559838"/>
            <a:ext cx="10561320" cy="2287270"/>
          </a:xfrm>
          <a:prstGeom prst="rect">
            <a:avLst/>
          </a:prstGeom>
        </p:spPr>
        <p:txBody>
          <a:bodyPr vert="horz" wrap="square" lIns="0" tIns="11430" rIns="0" bIns="0" rtlCol="0">
            <a:spAutoFit/>
          </a:bodyPr>
          <a:lstStyle/>
          <a:p>
            <a:pPr marL="12700" marR="5080">
              <a:lnSpc>
                <a:spcPct val="100299"/>
              </a:lnSpc>
              <a:spcBef>
                <a:spcPts val="90"/>
              </a:spcBef>
            </a:pPr>
            <a:r>
              <a:rPr lang="da-DK">
                <a:solidFill>
                  <a:srgbClr val="BC1C24"/>
                </a:solidFill>
                <a:latin typeface="Bw Modelica SS01 Black Cond" pitchFamily="2" charset="77"/>
              </a:rPr>
              <a:t>Udflåd – </a:t>
            </a:r>
            <a:r>
              <a:rPr lang="da-DK" spc="-10">
                <a:solidFill>
                  <a:srgbClr val="BC1C24"/>
                </a:solidFill>
                <a:latin typeface="Bw Modelica SS01 Black Cond" pitchFamily="2" charset="77"/>
              </a:rPr>
              <a:t>virkelig godt </a:t>
            </a:r>
            <a:r>
              <a:rPr lang="da-DK">
                <a:solidFill>
                  <a:srgbClr val="BC1C24"/>
                </a:solidFill>
                <a:latin typeface="Bw Modelica SS01 Black Cond" pitchFamily="2" charset="77"/>
              </a:rPr>
              <a:t>og </a:t>
            </a:r>
            <a:r>
              <a:rPr lang="da-DK" spc="-10">
                <a:solidFill>
                  <a:srgbClr val="BC1C24"/>
                </a:solidFill>
                <a:latin typeface="Bw Modelica SS01 Black Cond" pitchFamily="2" charset="77"/>
              </a:rPr>
              <a:t>meget naturligt</a:t>
            </a:r>
          </a:p>
        </p:txBody>
      </p:sp>
      <p:pic>
        <p:nvPicPr>
          <p:cNvPr id="23" name="Bildobjekt 22" descr="En bild som visar Grafik, Teckensnitt, logotyp, grafisk design&#10;&#10;Automatiskt genererad beskrivning">
            <a:extLst>
              <a:ext uri="{FF2B5EF4-FFF2-40B4-BE49-F238E27FC236}">
                <a16:creationId xmlns:a16="http://schemas.microsoft.com/office/drawing/2014/main" id="{5B491034-06D1-394F-8FA1-41027BD629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14850" y="92075"/>
            <a:ext cx="2354941" cy="1800000"/>
          </a:xfrm>
          <a:prstGeom prst="rect">
            <a:avLst/>
          </a:prstGeom>
        </p:spPr>
      </p:pic>
      <p:pic>
        <p:nvPicPr>
          <p:cNvPr id="28" name="Bildobjekt 27" descr="En bild som visar skärmbild, hjärta, Färggrann, design&#10;&#10;Automatiskt genererad beskrivning">
            <a:extLst>
              <a:ext uri="{FF2B5EF4-FFF2-40B4-BE49-F238E27FC236}">
                <a16:creationId xmlns:a16="http://schemas.microsoft.com/office/drawing/2014/main" id="{23DE95EB-1966-14DD-5EE9-4A65E5FBCD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8342" y="5273675"/>
            <a:ext cx="327857" cy="306000"/>
          </a:xfrm>
          <a:prstGeom prst="rect">
            <a:avLst/>
          </a:prstGeom>
        </p:spPr>
      </p:pic>
      <p:pic>
        <p:nvPicPr>
          <p:cNvPr id="29" name="Bildobjekt 28" descr="En bild som visar skärmbild, hjärta, Färggrann, design&#10;&#10;Automatiskt genererad beskrivning">
            <a:extLst>
              <a:ext uri="{FF2B5EF4-FFF2-40B4-BE49-F238E27FC236}">
                <a16:creationId xmlns:a16="http://schemas.microsoft.com/office/drawing/2014/main" id="{68EB6E27-197D-4D19-C346-2C445F47D1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8341" y="6492875"/>
            <a:ext cx="327857" cy="306000"/>
          </a:xfrm>
          <a:prstGeom prst="rect">
            <a:avLst/>
          </a:prstGeom>
        </p:spPr>
      </p:pic>
      <p:pic>
        <p:nvPicPr>
          <p:cNvPr id="30" name="Bildobjekt 29" descr="En bild som visar skärmbild, hjärta, Färggrann, design&#10;&#10;Automatiskt genererad beskrivning">
            <a:extLst>
              <a:ext uri="{FF2B5EF4-FFF2-40B4-BE49-F238E27FC236}">
                <a16:creationId xmlns:a16="http://schemas.microsoft.com/office/drawing/2014/main" id="{C9D142F9-0A31-FAED-8E32-36AEB5EE70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8697" y="7712075"/>
            <a:ext cx="327857" cy="306000"/>
          </a:xfrm>
          <a:prstGeom prst="rect">
            <a:avLst/>
          </a:prstGeom>
        </p:spPr>
      </p:pic>
      <p:pic>
        <p:nvPicPr>
          <p:cNvPr id="31" name="Bildobjekt 30" descr="En bild som visar skärmbild, hjärta, Färggrann, design&#10;&#10;Automatiskt genererad beskrivning">
            <a:extLst>
              <a:ext uri="{FF2B5EF4-FFF2-40B4-BE49-F238E27FC236}">
                <a16:creationId xmlns:a16="http://schemas.microsoft.com/office/drawing/2014/main" id="{73C44785-6512-2845-47FD-DF613171DB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2903" y="8978305"/>
            <a:ext cx="327857" cy="306000"/>
          </a:xfrm>
          <a:prstGeom prst="rect">
            <a:avLst/>
          </a:prstGeom>
        </p:spPr>
      </p:pic>
      <p:pic>
        <p:nvPicPr>
          <p:cNvPr id="34" name="Bildobjekt 33" descr="En bild som visar hjärta, tecknad serie, konst, illustration&#10;&#10;Automatiskt genererad beskrivning">
            <a:extLst>
              <a:ext uri="{FF2B5EF4-FFF2-40B4-BE49-F238E27FC236}">
                <a16:creationId xmlns:a16="http://schemas.microsoft.com/office/drawing/2014/main" id="{9C017A5E-8DD6-ACC2-EFD9-FAF64DFCD8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57676" y="3703473"/>
            <a:ext cx="7190271" cy="6020769"/>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20104100" cy="11308715"/>
            <a:chOff x="0" y="0"/>
            <a:chExt cx="20104100" cy="11308715"/>
          </a:xfrm>
        </p:grpSpPr>
        <p:pic>
          <p:nvPicPr>
            <p:cNvPr id="3" name="object 3"/>
            <p:cNvPicPr/>
            <p:nvPr/>
          </p:nvPicPr>
          <p:blipFill>
            <a:blip r:embed="rId2" cstate="print"/>
            <a:stretch>
              <a:fillRect/>
            </a:stretch>
          </p:blipFill>
          <p:spPr>
            <a:xfrm>
              <a:off x="0" y="0"/>
              <a:ext cx="20104100" cy="11308556"/>
            </a:xfrm>
            <a:prstGeom prst="rect">
              <a:avLst/>
            </a:prstGeom>
          </p:spPr>
        </p:pic>
        <p:sp>
          <p:nvSpPr>
            <p:cNvPr id="4" name="object 4"/>
            <p:cNvSpPr/>
            <p:nvPr/>
          </p:nvSpPr>
          <p:spPr>
            <a:xfrm>
              <a:off x="0" y="0"/>
              <a:ext cx="12160250" cy="11308715"/>
            </a:xfrm>
            <a:custGeom>
              <a:avLst/>
              <a:gdLst/>
              <a:ahLst/>
              <a:cxnLst/>
              <a:rect l="l" t="t" r="r" b="b"/>
              <a:pathLst>
                <a:path w="12160250" h="11308715">
                  <a:moveTo>
                    <a:pt x="9637957" y="0"/>
                  </a:moveTo>
                  <a:lnTo>
                    <a:pt x="0" y="0"/>
                  </a:lnTo>
                  <a:lnTo>
                    <a:pt x="0" y="11308556"/>
                  </a:lnTo>
                  <a:lnTo>
                    <a:pt x="12160121" y="11308556"/>
                  </a:lnTo>
                  <a:lnTo>
                    <a:pt x="9637957" y="0"/>
                  </a:lnTo>
                  <a:close/>
                </a:path>
              </a:pathLst>
            </a:custGeom>
            <a:solidFill>
              <a:srgbClr val="F7CFE4"/>
            </a:solidFill>
          </p:spPr>
          <p:txBody>
            <a:bodyPr wrap="square" lIns="0" tIns="0" rIns="0" bIns="0" rtlCol="0"/>
            <a:lstStyle/>
            <a:p>
              <a:endParaRPr/>
            </a:p>
          </p:txBody>
        </p:sp>
      </p:grpSp>
      <p:sp>
        <p:nvSpPr>
          <p:cNvPr id="5" name="object 5"/>
          <p:cNvSpPr txBox="1"/>
          <p:nvPr/>
        </p:nvSpPr>
        <p:spPr>
          <a:xfrm>
            <a:off x="2327542" y="4123653"/>
            <a:ext cx="7572108" cy="5210785"/>
          </a:xfrm>
          <a:prstGeom prst="rect">
            <a:avLst/>
          </a:prstGeom>
        </p:spPr>
        <p:txBody>
          <a:bodyPr vert="horz" wrap="square" lIns="0" tIns="284480" rIns="0" bIns="0" rtlCol="0">
            <a:spAutoFit/>
          </a:bodyPr>
          <a:lstStyle/>
          <a:p>
            <a:pPr marL="12700">
              <a:lnSpc>
                <a:spcPct val="100000"/>
              </a:lnSpc>
              <a:spcBef>
                <a:spcPts val="2240"/>
              </a:spcBef>
            </a:pPr>
            <a:r>
              <a:rPr lang="da-DK" sz="2400" b="1" dirty="0">
                <a:solidFill>
                  <a:srgbClr val="8B1842"/>
                </a:solidFill>
                <a:latin typeface="Bw Modelica SS01 Black Cond" pitchFamily="2" charset="77"/>
                <a:cs typeface="Bw Modelica SS01 Black Cond"/>
              </a:rPr>
              <a:t>Kommer som regel, når man er mellem</a:t>
            </a:r>
            <a:r>
              <a:rPr lang="da-DK" sz="2400" b="1" spc="15" dirty="0">
                <a:solidFill>
                  <a:srgbClr val="8B1842"/>
                </a:solidFill>
                <a:latin typeface="Bw Modelica SS01 Black Cond" pitchFamily="2" charset="77"/>
                <a:cs typeface="Bw Modelica SS01 Black Cond"/>
              </a:rPr>
              <a:t> </a:t>
            </a:r>
            <a:r>
              <a:rPr lang="da-DK" sz="2800" b="1" dirty="0">
                <a:solidFill>
                  <a:srgbClr val="8B1842"/>
                </a:solidFill>
                <a:latin typeface="Bw Modelica SS01 Black Cond" pitchFamily="2" charset="77"/>
                <a:cs typeface="Bw Modelica SS01 Black Cond"/>
              </a:rPr>
              <a:t>11 og 14 </a:t>
            </a:r>
            <a:r>
              <a:rPr lang="da-DK" sz="2800" b="1" spc="-25" dirty="0">
                <a:solidFill>
                  <a:srgbClr val="8B1842"/>
                </a:solidFill>
                <a:latin typeface="Bw Modelica SS01 Black Cond" pitchFamily="2" charset="77"/>
                <a:cs typeface="Bw Modelica SS01 Black Cond"/>
              </a:rPr>
              <a:t>år.</a:t>
            </a:r>
          </a:p>
          <a:p>
            <a:pPr marL="12700">
              <a:lnSpc>
                <a:spcPts val="3795"/>
              </a:lnSpc>
              <a:spcBef>
                <a:spcPts val="2140"/>
              </a:spcBef>
            </a:pPr>
            <a:r>
              <a:rPr lang="da-DK" sz="2400" b="1" dirty="0">
                <a:solidFill>
                  <a:srgbClr val="8B1842"/>
                </a:solidFill>
                <a:latin typeface="Bw Modelica SS01 Black Cond" pitchFamily="2" charset="77"/>
                <a:cs typeface="Bw Modelica SS01 Black Cond"/>
              </a:rPr>
              <a:t>Kan komme allerede i </a:t>
            </a:r>
            <a:r>
              <a:rPr lang="da-DK" sz="2800" b="1" spc="-25" dirty="0">
                <a:solidFill>
                  <a:srgbClr val="8B1842"/>
                </a:solidFill>
                <a:latin typeface="Bw Modelica SS01 Black Cond" pitchFamily="2" charset="77"/>
                <a:cs typeface="Bw Modelica SS01 Black Cond"/>
              </a:rPr>
              <a:t>9-</a:t>
            </a:r>
            <a:r>
              <a:rPr lang="da-DK" sz="2800" b="1" spc="-20" dirty="0">
                <a:solidFill>
                  <a:srgbClr val="8B1842"/>
                </a:solidFill>
                <a:latin typeface="Bw Modelica SS01 Black Cond" pitchFamily="2" charset="77"/>
                <a:cs typeface="Bw Modelica SS01 Black Cond"/>
              </a:rPr>
              <a:t>årsalderen</a:t>
            </a:r>
            <a:r>
              <a:rPr lang="da-DK" sz="2800" b="1" spc="-90" dirty="0">
                <a:solidFill>
                  <a:srgbClr val="8B1842"/>
                </a:solidFill>
                <a:latin typeface="Bw Modelica SS01 Black Cond" pitchFamily="2" charset="77"/>
                <a:cs typeface="Bw Modelica SS01 Black Cond"/>
              </a:rPr>
              <a:t> </a:t>
            </a:r>
            <a:r>
              <a:rPr lang="da-DK" sz="2400" b="1" spc="-10" dirty="0">
                <a:solidFill>
                  <a:srgbClr val="8B1842"/>
                </a:solidFill>
                <a:latin typeface="Bw Modelica SS01 Black Cond" pitchFamily="2" charset="77"/>
                <a:cs typeface="Bw Modelica SS01 Black Cond"/>
              </a:rPr>
              <a:t>eller så sent som i </a:t>
            </a:r>
            <a:r>
              <a:rPr lang="da-DK" sz="2800" b="1" dirty="0">
                <a:solidFill>
                  <a:srgbClr val="8B1842"/>
                </a:solidFill>
                <a:latin typeface="Bw Modelica SS01 Black Cond" pitchFamily="2" charset="77"/>
                <a:cs typeface="Bw Modelica SS01 Black Cond"/>
              </a:rPr>
              <a:t>16-årsalderen</a:t>
            </a:r>
            <a:r>
              <a:rPr lang="da-DK" sz="2800" b="1" spc="-10" dirty="0">
                <a:solidFill>
                  <a:srgbClr val="8B1842"/>
                </a:solidFill>
                <a:latin typeface="Bw Modelica SS01 Black Cond" pitchFamily="2" charset="77"/>
                <a:cs typeface="Bw Modelica SS01 Black Cond"/>
              </a:rPr>
              <a:t>.</a:t>
            </a:r>
          </a:p>
          <a:p>
            <a:pPr marL="12700" marR="1080135">
              <a:lnSpc>
                <a:spcPct val="106100"/>
              </a:lnSpc>
              <a:spcBef>
                <a:spcPts val="2385"/>
              </a:spcBef>
            </a:pPr>
            <a:r>
              <a:rPr lang="da-DK" sz="2400" b="1" dirty="0">
                <a:solidFill>
                  <a:srgbClr val="8B1842"/>
                </a:solidFill>
                <a:latin typeface="Bw Modelica SS01 Black Cond" pitchFamily="2" charset="77"/>
                <a:cs typeface="Bw Modelica SS01 Black Cond"/>
              </a:rPr>
              <a:t>De første gange er det ofte bare en </a:t>
            </a:r>
            <a:r>
              <a:rPr lang="da-DK" sz="2400" b="1" spc="-10" dirty="0">
                <a:solidFill>
                  <a:srgbClr val="8B1842"/>
                </a:solidFill>
                <a:latin typeface="Bw Modelica SS01 Black Cond" pitchFamily="2" charset="77"/>
                <a:cs typeface="Bw Modelica SS01 Black Cond"/>
              </a:rPr>
              <a:t>plet </a:t>
            </a:r>
            <a:r>
              <a:rPr lang="da-DK" sz="2400" b="1" dirty="0">
                <a:solidFill>
                  <a:srgbClr val="8B1842"/>
                </a:solidFill>
                <a:latin typeface="Bw Modelica SS01 Black Cond" pitchFamily="2" charset="77"/>
                <a:cs typeface="Bw Modelica SS01 Black Cond"/>
              </a:rPr>
              <a:t>i trusserne, der kan være alt lige fra rød til brun </a:t>
            </a:r>
            <a:r>
              <a:rPr lang="da-DK" sz="2400" b="1" spc="-10" dirty="0">
                <a:solidFill>
                  <a:srgbClr val="8B1842"/>
                </a:solidFill>
                <a:latin typeface="Bw Modelica SS01 Black Cond" pitchFamily="2" charset="77"/>
                <a:cs typeface="Bw Modelica SS01 Black Cond"/>
              </a:rPr>
              <a:t>eller </a:t>
            </a:r>
            <a:r>
              <a:rPr lang="da-DK" sz="2400" b="1" dirty="0">
                <a:solidFill>
                  <a:srgbClr val="8B1842"/>
                </a:solidFill>
                <a:latin typeface="Bw Modelica SS01 Black Cond" pitchFamily="2" charset="77"/>
                <a:cs typeface="Bw Modelica SS01 Black Cond"/>
              </a:rPr>
              <a:t>næsten </a:t>
            </a:r>
            <a:r>
              <a:rPr lang="da-DK" sz="2400" b="1" spc="-10" dirty="0">
                <a:solidFill>
                  <a:srgbClr val="8B1842"/>
                </a:solidFill>
                <a:latin typeface="Bw Modelica SS01 Black Cond" pitchFamily="2" charset="77"/>
                <a:cs typeface="Bw Modelica SS01 Black Cond"/>
              </a:rPr>
              <a:t>sort</a:t>
            </a:r>
            <a:r>
              <a:rPr lang="da-DK" sz="2400" b="1" dirty="0">
                <a:solidFill>
                  <a:srgbClr val="8B1842"/>
                </a:solidFill>
                <a:latin typeface="Bw Modelica SS01 Black Cond" pitchFamily="2" charset="77"/>
                <a:cs typeface="Bw Modelica SS01 Black Cond"/>
              </a:rPr>
              <a:t>.</a:t>
            </a:r>
          </a:p>
          <a:p>
            <a:pPr marL="12700">
              <a:lnSpc>
                <a:spcPct val="100000"/>
              </a:lnSpc>
              <a:spcBef>
                <a:spcPts val="2230"/>
              </a:spcBef>
            </a:pPr>
            <a:r>
              <a:rPr lang="da-DK" sz="2400" b="1" dirty="0">
                <a:solidFill>
                  <a:srgbClr val="8B1842"/>
                </a:solidFill>
                <a:latin typeface="Bw Modelica SS01 Black Cond" pitchFamily="2" charset="77"/>
                <a:cs typeface="Bw Modelica SS01 Black Cond"/>
              </a:rPr>
              <a:t>Kan vare i alt mellem</a:t>
            </a:r>
            <a:r>
              <a:rPr lang="da-DK" sz="2800" b="1" spc="5" dirty="0">
                <a:solidFill>
                  <a:srgbClr val="8B1842"/>
                </a:solidFill>
                <a:latin typeface="Bw Modelica SS01 Black Cond" pitchFamily="2" charset="77"/>
                <a:cs typeface="Bw Modelica SS01 Black Cond"/>
              </a:rPr>
              <a:t> </a:t>
            </a:r>
            <a:r>
              <a:rPr lang="da-DK" sz="2800" b="1" dirty="0">
                <a:solidFill>
                  <a:srgbClr val="8B1842"/>
                </a:solidFill>
                <a:latin typeface="Bw Modelica SS01 Black Cond" pitchFamily="2" charset="77"/>
                <a:cs typeface="Bw Modelica SS01 Black Cond"/>
              </a:rPr>
              <a:t>1 og 10 </a:t>
            </a:r>
            <a:r>
              <a:rPr lang="da-DK" sz="2800" b="1" spc="-10" dirty="0">
                <a:solidFill>
                  <a:srgbClr val="8B1842"/>
                </a:solidFill>
                <a:latin typeface="Bw Modelica SS01 Black Cond" pitchFamily="2" charset="77"/>
                <a:cs typeface="Bw Modelica SS01 Black Cond"/>
              </a:rPr>
              <a:t>dage.</a:t>
            </a:r>
          </a:p>
          <a:p>
            <a:pPr marL="12700" marR="365125" indent="-635">
              <a:lnSpc>
                <a:spcPct val="103000"/>
              </a:lnSpc>
              <a:spcBef>
                <a:spcPts val="2025"/>
              </a:spcBef>
            </a:pPr>
            <a:r>
              <a:rPr lang="da-DK" sz="2400" b="1" dirty="0">
                <a:solidFill>
                  <a:srgbClr val="8B1842"/>
                </a:solidFill>
                <a:latin typeface="Bw Modelica SS01 Black Cond" pitchFamily="2" charset="77"/>
                <a:cs typeface="Bw Modelica SS01 Black Cond"/>
              </a:rPr>
              <a:t>Der </a:t>
            </a:r>
            <a:r>
              <a:rPr lang="da-DK" sz="2400" b="1" spc="-20" dirty="0">
                <a:solidFill>
                  <a:srgbClr val="8B1842"/>
                </a:solidFill>
                <a:latin typeface="Bw Modelica SS01 Black Cond" pitchFamily="2" charset="77"/>
                <a:cs typeface="Bw Modelica SS01 Black Cond"/>
              </a:rPr>
              <a:t>kan </a:t>
            </a:r>
            <a:r>
              <a:rPr lang="da-DK" sz="2400" b="1" spc="-95" dirty="0">
                <a:solidFill>
                  <a:srgbClr val="8B1842"/>
                </a:solidFill>
                <a:latin typeface="Bw Modelica SS01 Black Cond" pitchFamily="2" charset="77"/>
                <a:cs typeface="Bw Modelica SS01 Black Cond"/>
              </a:rPr>
              <a:t>gå </a:t>
            </a:r>
            <a:r>
              <a:rPr lang="da-DK" sz="2800" b="1" spc="-40" dirty="0">
                <a:solidFill>
                  <a:srgbClr val="8B1842"/>
                </a:solidFill>
                <a:latin typeface="Bw Modelica SS01 Black Cond" pitchFamily="2" charset="77"/>
                <a:cs typeface="Bw Modelica SS01 Black Cond"/>
              </a:rPr>
              <a:t>flere</a:t>
            </a:r>
            <a:r>
              <a:rPr lang="da-DK" sz="2800" b="1" spc="-110" dirty="0">
                <a:solidFill>
                  <a:srgbClr val="8B1842"/>
                </a:solidFill>
                <a:latin typeface="Bw Modelica SS01 Black Cond" pitchFamily="2" charset="77"/>
                <a:cs typeface="Bw Modelica SS01 Black Cond"/>
              </a:rPr>
              <a:t> </a:t>
            </a:r>
            <a:r>
              <a:rPr lang="da-DK" sz="2800" b="1" spc="-55" dirty="0">
                <a:solidFill>
                  <a:srgbClr val="8B1842"/>
                </a:solidFill>
                <a:latin typeface="Bw Modelica SS01 Black Cond" pitchFamily="2" charset="77"/>
                <a:cs typeface="Bw Modelica SS01 Black Cond"/>
              </a:rPr>
              <a:t>måneder</a:t>
            </a:r>
            <a:r>
              <a:rPr lang="da-DK" sz="2800" b="1" spc="-150" dirty="0">
                <a:solidFill>
                  <a:srgbClr val="8B1842"/>
                </a:solidFill>
                <a:latin typeface="Bw Modelica SS01 Black Cond" pitchFamily="2" charset="77"/>
                <a:cs typeface="Bw Modelica SS01 Black Cond"/>
              </a:rPr>
              <a:t> </a:t>
            </a:r>
            <a:r>
              <a:rPr lang="da-DK" sz="2400" b="1" dirty="0">
                <a:solidFill>
                  <a:srgbClr val="8B1842"/>
                </a:solidFill>
                <a:latin typeface="Bw Modelica SS01 Black Cond" pitchFamily="2" charset="77"/>
                <a:cs typeface="Bw Modelica SS01 Black Cond"/>
              </a:rPr>
              <a:t>mellem de </a:t>
            </a:r>
            <a:r>
              <a:rPr lang="da-DK" sz="2400" b="1" spc="-10" dirty="0">
                <a:solidFill>
                  <a:srgbClr val="8B1842"/>
                </a:solidFill>
                <a:latin typeface="Bw Modelica SS01 Black Cond" pitchFamily="2" charset="77"/>
                <a:cs typeface="Bw Modelica SS01 Black Cond"/>
              </a:rPr>
              <a:t>første gange.</a:t>
            </a:r>
          </a:p>
        </p:txBody>
      </p:sp>
      <p:sp>
        <p:nvSpPr>
          <p:cNvPr id="21" name="object 21"/>
          <p:cNvSpPr/>
          <p:nvPr/>
        </p:nvSpPr>
        <p:spPr>
          <a:xfrm>
            <a:off x="18531938" y="1237028"/>
            <a:ext cx="635" cy="1270"/>
          </a:xfrm>
          <a:custGeom>
            <a:avLst/>
            <a:gdLst/>
            <a:ahLst/>
            <a:cxnLst/>
            <a:rect l="l" t="t" r="r" b="b"/>
            <a:pathLst>
              <a:path w="634" h="1269">
                <a:moveTo>
                  <a:pt x="104" y="0"/>
                </a:moveTo>
                <a:lnTo>
                  <a:pt x="104" y="188"/>
                </a:lnTo>
                <a:lnTo>
                  <a:pt x="10" y="335"/>
                </a:lnTo>
                <a:lnTo>
                  <a:pt x="0" y="513"/>
                </a:lnTo>
                <a:lnTo>
                  <a:pt x="10" y="701"/>
                </a:lnTo>
                <a:lnTo>
                  <a:pt x="104" y="848"/>
                </a:lnTo>
                <a:lnTo>
                  <a:pt x="104" y="1047"/>
                </a:lnTo>
                <a:lnTo>
                  <a:pt x="104" y="0"/>
                </a:lnTo>
                <a:close/>
              </a:path>
            </a:pathLst>
          </a:custGeom>
          <a:solidFill>
            <a:srgbClr val="FFFFFF"/>
          </a:solidFill>
        </p:spPr>
        <p:txBody>
          <a:bodyPr wrap="square" lIns="0" tIns="0" rIns="0" bIns="0" rtlCol="0"/>
          <a:lstStyle/>
          <a:p>
            <a:endParaRPr/>
          </a:p>
        </p:txBody>
      </p:sp>
      <p:pic>
        <p:nvPicPr>
          <p:cNvPr id="24" name="Bildobjekt 23" descr="En bild som visar Grafik, Teckensnitt, logotyp, grafisk design&#10;&#10;Automatiskt genererad beskrivning">
            <a:extLst>
              <a:ext uri="{FF2B5EF4-FFF2-40B4-BE49-F238E27FC236}">
                <a16:creationId xmlns:a16="http://schemas.microsoft.com/office/drawing/2014/main" id="{81D3D5B4-5F15-75BE-92C2-ACC5DAD3A7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14850" y="92075"/>
            <a:ext cx="2354941" cy="1800000"/>
          </a:xfrm>
          <a:prstGeom prst="rect">
            <a:avLst/>
          </a:prstGeom>
        </p:spPr>
      </p:pic>
      <p:pic>
        <p:nvPicPr>
          <p:cNvPr id="30" name="Bildobjekt 29" descr="En bild som visar skärmbild, hjärta, Färggrann, design&#10;&#10;Automatiskt genererad beskrivning">
            <a:extLst>
              <a:ext uri="{FF2B5EF4-FFF2-40B4-BE49-F238E27FC236}">
                <a16:creationId xmlns:a16="http://schemas.microsoft.com/office/drawing/2014/main" id="{387C2499-82CD-BB0D-7D55-7EEF4D0E73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8342" y="4497382"/>
            <a:ext cx="327857" cy="306000"/>
          </a:xfrm>
          <a:prstGeom prst="rect">
            <a:avLst/>
          </a:prstGeom>
        </p:spPr>
      </p:pic>
      <p:pic>
        <p:nvPicPr>
          <p:cNvPr id="31" name="Bildobjekt 30" descr="En bild som visar skärmbild, hjärta, Färggrann, design&#10;&#10;Automatiskt genererad beskrivning">
            <a:extLst>
              <a:ext uri="{FF2B5EF4-FFF2-40B4-BE49-F238E27FC236}">
                <a16:creationId xmlns:a16="http://schemas.microsoft.com/office/drawing/2014/main" id="{4D0CB2FC-9BE3-87C1-8C9C-700BE0D9A7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8342" y="5270497"/>
            <a:ext cx="327857" cy="306000"/>
          </a:xfrm>
          <a:prstGeom prst="rect">
            <a:avLst/>
          </a:prstGeom>
        </p:spPr>
      </p:pic>
      <p:pic>
        <p:nvPicPr>
          <p:cNvPr id="32" name="Bildobjekt 31" descr="En bild som visar skärmbild, hjärta, Färggrann, design&#10;&#10;Automatiskt genererad beskrivning">
            <a:extLst>
              <a:ext uri="{FF2B5EF4-FFF2-40B4-BE49-F238E27FC236}">
                <a16:creationId xmlns:a16="http://schemas.microsoft.com/office/drawing/2014/main" id="{5288E449-E3B8-E623-70C2-871E0D9E31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8342" y="6415475"/>
            <a:ext cx="327857" cy="306000"/>
          </a:xfrm>
          <a:prstGeom prst="rect">
            <a:avLst/>
          </a:prstGeom>
        </p:spPr>
      </p:pic>
      <p:pic>
        <p:nvPicPr>
          <p:cNvPr id="33" name="Bildobjekt 32" descr="En bild som visar skärmbild, hjärta, Färggrann, design&#10;&#10;Automatiskt genererad beskrivning">
            <a:extLst>
              <a:ext uri="{FF2B5EF4-FFF2-40B4-BE49-F238E27FC236}">
                <a16:creationId xmlns:a16="http://schemas.microsoft.com/office/drawing/2014/main" id="{1573712C-D15E-02F7-85B8-AE2B821BF5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6781" y="7939475"/>
            <a:ext cx="327857" cy="306000"/>
          </a:xfrm>
          <a:prstGeom prst="rect">
            <a:avLst/>
          </a:prstGeom>
        </p:spPr>
      </p:pic>
      <p:pic>
        <p:nvPicPr>
          <p:cNvPr id="34" name="Bildobjekt 33" descr="En bild som visar skärmbild, hjärta, Färggrann, design&#10;&#10;Automatiskt genererad beskrivning">
            <a:extLst>
              <a:ext uri="{FF2B5EF4-FFF2-40B4-BE49-F238E27FC236}">
                <a16:creationId xmlns:a16="http://schemas.microsoft.com/office/drawing/2014/main" id="{57870268-8D8D-DBF5-19DA-38EDF29801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8284" y="8550275"/>
            <a:ext cx="327857" cy="306000"/>
          </a:xfrm>
          <a:prstGeom prst="rect">
            <a:avLst/>
          </a:prstGeom>
        </p:spPr>
      </p:pic>
      <p:pic>
        <p:nvPicPr>
          <p:cNvPr id="36" name="Bildobjekt 35" descr="En bild som visar design&#10;&#10;Automatiskt genererad beskrivning med låg exakthet">
            <a:extLst>
              <a:ext uri="{FF2B5EF4-FFF2-40B4-BE49-F238E27FC236}">
                <a16:creationId xmlns:a16="http://schemas.microsoft.com/office/drawing/2014/main" id="{DBF2BD7C-E8CD-52CC-5BEA-17F65A6680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09240" y="4897129"/>
            <a:ext cx="5878760" cy="5282940"/>
          </a:xfrm>
          <a:prstGeom prst="rect">
            <a:avLst/>
          </a:prstGeom>
        </p:spPr>
      </p:pic>
      <p:pic>
        <p:nvPicPr>
          <p:cNvPr id="40" name="Bildobjekt 39" descr="En bild som visar Grafik, clipart, cirkel, illustration&#10;&#10;Automatiskt genererad beskrivning">
            <a:extLst>
              <a:ext uri="{FF2B5EF4-FFF2-40B4-BE49-F238E27FC236}">
                <a16:creationId xmlns:a16="http://schemas.microsoft.com/office/drawing/2014/main" id="{0706DB6F-9A79-8635-A688-99C06B7F2E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88296" y="823370"/>
            <a:ext cx="5112711" cy="4830908"/>
          </a:xfrm>
          <a:prstGeom prst="rect">
            <a:avLst/>
          </a:prstGeom>
        </p:spPr>
      </p:pic>
      <p:sp>
        <p:nvSpPr>
          <p:cNvPr id="7" name="object 7"/>
          <p:cNvSpPr txBox="1"/>
          <p:nvPr/>
        </p:nvSpPr>
        <p:spPr>
          <a:xfrm>
            <a:off x="14433398" y="2680367"/>
            <a:ext cx="3255010" cy="1543685"/>
          </a:xfrm>
          <a:prstGeom prst="rect">
            <a:avLst/>
          </a:prstGeom>
        </p:spPr>
        <p:txBody>
          <a:bodyPr vert="horz" wrap="square" lIns="0" tIns="12700" rIns="0" bIns="0" rtlCol="0">
            <a:spAutoFit/>
          </a:bodyPr>
          <a:lstStyle/>
          <a:p>
            <a:pPr marL="12700" marR="347980">
              <a:lnSpc>
                <a:spcPct val="120800"/>
              </a:lnSpc>
              <a:spcBef>
                <a:spcPts val="100"/>
              </a:spcBef>
            </a:pPr>
            <a:r>
              <a:rPr lang="da-DK" sz="1650" b="1">
                <a:solidFill>
                  <a:srgbClr val="FFFFFF"/>
                </a:solidFill>
                <a:latin typeface="Bw Modelica SS01 Medium" pitchFamily="2" charset="77"/>
                <a:cs typeface="Bw Modelica SS01 Medium"/>
              </a:rPr>
              <a:t>Menstruation er kroppens</a:t>
            </a:r>
            <a:r>
              <a:rPr lang="da-DK" sz="1650" b="1" spc="-10">
                <a:solidFill>
                  <a:srgbClr val="FFFFFF"/>
                </a:solidFill>
                <a:latin typeface="Bw Modelica SS01 Medium" pitchFamily="2" charset="77"/>
                <a:cs typeface="Bw Modelica SS01 Medium"/>
              </a:rPr>
              <a:t> tegn </a:t>
            </a:r>
            <a:r>
              <a:rPr lang="da-DK" sz="1650" b="1">
                <a:solidFill>
                  <a:srgbClr val="FFFFFF"/>
                </a:solidFill>
                <a:latin typeface="Bw Modelica SS01 Medium" pitchFamily="2" charset="77"/>
                <a:cs typeface="Bw Modelica SS01 Medium"/>
              </a:rPr>
              <a:t>på, at den er klar til </a:t>
            </a:r>
            <a:r>
              <a:rPr lang="da-DK" sz="1650" b="1" spc="-25">
                <a:solidFill>
                  <a:srgbClr val="FFFFFF"/>
                </a:solidFill>
                <a:latin typeface="Bw Modelica SS01 Medium" pitchFamily="2" charset="77"/>
                <a:cs typeface="Bw Modelica SS01 Medium"/>
              </a:rPr>
              <a:t>en </a:t>
            </a:r>
            <a:r>
              <a:rPr lang="da-DK" sz="1650" b="1" spc="-10">
                <a:solidFill>
                  <a:srgbClr val="FFFFFF"/>
                </a:solidFill>
                <a:latin typeface="Bw Modelica SS01 Medium" pitchFamily="2" charset="77"/>
                <a:cs typeface="Bw Modelica SS01 Medium"/>
              </a:rPr>
              <a:t>graviditet</a:t>
            </a:r>
            <a:r>
              <a:rPr lang="da-DK" sz="1650" b="1" spc="-25">
                <a:solidFill>
                  <a:srgbClr val="FFFFFF"/>
                </a:solidFill>
                <a:latin typeface="Bw Modelica SS01 Medium" pitchFamily="2" charset="77"/>
                <a:cs typeface="Bw Modelica SS01 Medium"/>
              </a:rPr>
              <a:t>.</a:t>
            </a:r>
            <a:r>
              <a:rPr lang="da-DK" sz="1650" b="1" spc="-10">
                <a:solidFill>
                  <a:srgbClr val="FFFFFF"/>
                </a:solidFill>
                <a:latin typeface="Bw Modelica SS01 Medium" pitchFamily="2" charset="77"/>
                <a:cs typeface="Bw Modelica SS01 Medium"/>
              </a:rPr>
              <a:t> </a:t>
            </a:r>
            <a:r>
              <a:rPr lang="da-DK" sz="1650" b="1">
                <a:solidFill>
                  <a:srgbClr val="FFFFFF"/>
                </a:solidFill>
                <a:latin typeface="Bw Modelica SS01 Medium" pitchFamily="2" charset="77"/>
                <a:cs typeface="Bw Modelica SS01 Medium"/>
              </a:rPr>
              <a:t>Men det</a:t>
            </a:r>
            <a:r>
              <a:rPr lang="da-DK" sz="1650" b="1" spc="-10">
                <a:solidFill>
                  <a:srgbClr val="FFFFFF"/>
                </a:solidFill>
                <a:latin typeface="Bw Modelica SS01 Medium" pitchFamily="2" charset="77"/>
                <a:cs typeface="Bw Modelica SS01 Medium"/>
              </a:rPr>
              <a:t> betyder </a:t>
            </a:r>
            <a:r>
              <a:rPr lang="da-DK" sz="1650" b="1" spc="-40">
                <a:solidFill>
                  <a:srgbClr val="FFFFFF"/>
                </a:solidFill>
                <a:latin typeface="Bw Modelica SS01 Medium" pitchFamily="2" charset="77"/>
                <a:cs typeface="Bw Modelica SS01 Medium"/>
              </a:rPr>
              <a:t>ikke</a:t>
            </a:r>
            <a:r>
              <a:rPr lang="da-DK" sz="1650" b="1">
                <a:solidFill>
                  <a:srgbClr val="FFFFFF"/>
                </a:solidFill>
                <a:latin typeface="Bw Modelica SS01 Medium" pitchFamily="2" charset="77"/>
                <a:cs typeface="Bw Modelica SS01 Medium"/>
              </a:rPr>
              <a:t>, </a:t>
            </a:r>
            <a:r>
              <a:rPr lang="da-DK" sz="1650" b="1" spc="-20">
                <a:solidFill>
                  <a:srgbClr val="FFFFFF"/>
                </a:solidFill>
                <a:latin typeface="Bw Modelica SS01 Medium" pitchFamily="2" charset="77"/>
                <a:cs typeface="Bw Modelica SS01 Medium"/>
              </a:rPr>
              <a:t>at</a:t>
            </a:r>
            <a:r>
              <a:rPr lang="da-DK" sz="1650" b="1">
                <a:solidFill>
                  <a:srgbClr val="FFFFFF"/>
                </a:solidFill>
                <a:latin typeface="Bw Modelica SS01 Medium" pitchFamily="2" charset="77"/>
                <a:cs typeface="Bw Modelica SS01 Medium"/>
              </a:rPr>
              <a:t> </a:t>
            </a:r>
            <a:r>
              <a:rPr lang="da-DK" sz="1650" b="1" spc="-35">
                <a:solidFill>
                  <a:srgbClr val="FFFFFF"/>
                </a:solidFill>
                <a:latin typeface="Bw Modelica SS01 Medium" pitchFamily="2" charset="77"/>
                <a:cs typeface="Bw Modelica SS01 Medium"/>
              </a:rPr>
              <a:t>du</a:t>
            </a:r>
            <a:r>
              <a:rPr lang="da-DK" sz="1650" b="1">
                <a:solidFill>
                  <a:srgbClr val="FFFFFF"/>
                </a:solidFill>
                <a:latin typeface="Bw Modelica SS01 Medium" pitchFamily="2" charset="77"/>
                <a:cs typeface="Bw Modelica SS01 Medium"/>
              </a:rPr>
              <a:t> vil </a:t>
            </a:r>
            <a:r>
              <a:rPr lang="da-DK" sz="1650" b="1" spc="-50">
                <a:solidFill>
                  <a:srgbClr val="FFFFFF"/>
                </a:solidFill>
                <a:latin typeface="Bw Modelica SS01 Medium" pitchFamily="2" charset="77"/>
                <a:cs typeface="Bw Modelica SS01 Medium"/>
              </a:rPr>
              <a:t>eller bliver </a:t>
            </a:r>
            <a:r>
              <a:rPr lang="da-DK" sz="1650" b="1" spc="-30">
                <a:solidFill>
                  <a:srgbClr val="FFFFFF"/>
                </a:solidFill>
                <a:latin typeface="Bw Modelica SS01 Medium" pitchFamily="2" charset="77"/>
                <a:cs typeface="Bw Modelica SS01 Medium"/>
              </a:rPr>
              <a:t>gravid – </a:t>
            </a:r>
            <a:r>
              <a:rPr lang="da-DK" sz="1650" b="1">
                <a:solidFill>
                  <a:srgbClr val="FFFFFF"/>
                </a:solidFill>
                <a:latin typeface="Bw Modelica SS01 Medium" pitchFamily="2" charset="77"/>
                <a:cs typeface="Bw Modelica SS01 Medium"/>
              </a:rPr>
              <a:t>bare at din krop KAN b</a:t>
            </a:r>
            <a:r>
              <a:rPr lang="da-DK" sz="1650" b="1" spc="-35">
                <a:solidFill>
                  <a:srgbClr val="FFFFFF"/>
                </a:solidFill>
                <a:latin typeface="Bw Modelica SS01 Medium" pitchFamily="2" charset="77"/>
                <a:cs typeface="Bw Modelica SS01 Medium"/>
              </a:rPr>
              <a:t>live </a:t>
            </a:r>
            <a:r>
              <a:rPr lang="da-DK" sz="1650" b="1" spc="-20">
                <a:solidFill>
                  <a:srgbClr val="FFFFFF"/>
                </a:solidFill>
                <a:latin typeface="Bw Modelica SS01 Medium" pitchFamily="2" charset="77"/>
                <a:cs typeface="Bw Modelica SS01 Medium"/>
              </a:rPr>
              <a:t>det</a:t>
            </a:r>
            <a:r>
              <a:rPr lang="da-DK" sz="1650" b="1">
                <a:solidFill>
                  <a:srgbClr val="FFFFFF"/>
                </a:solidFill>
                <a:latin typeface="Bw Modelica SS01 Medium" pitchFamily="2" charset="77"/>
                <a:cs typeface="Bw Modelica SS01 Medium"/>
              </a:rPr>
              <a:t>.</a:t>
            </a:r>
          </a:p>
        </p:txBody>
      </p:sp>
      <p:sp>
        <p:nvSpPr>
          <p:cNvPr id="23" name="object 23"/>
          <p:cNvSpPr txBox="1">
            <a:spLocks noGrp="1"/>
          </p:cNvSpPr>
          <p:nvPr>
            <p:ph type="title"/>
          </p:nvPr>
        </p:nvSpPr>
        <p:spPr>
          <a:xfrm>
            <a:off x="938212" y="2734220"/>
            <a:ext cx="10846991" cy="1154162"/>
          </a:xfrm>
          <a:prstGeom prst="rect">
            <a:avLst/>
          </a:prstGeom>
        </p:spPr>
        <p:txBody>
          <a:bodyPr vert="horz" wrap="square" lIns="0" tIns="15240" rIns="0" bIns="0" rtlCol="0">
            <a:spAutoFit/>
          </a:bodyPr>
          <a:lstStyle/>
          <a:p>
            <a:pPr marL="12700">
              <a:lnSpc>
                <a:spcPct val="100000"/>
              </a:lnSpc>
              <a:spcBef>
                <a:spcPts val="120"/>
              </a:spcBef>
            </a:pPr>
            <a:r>
              <a:rPr lang="da-DK" spc="-80" dirty="0">
                <a:solidFill>
                  <a:srgbClr val="8B1842"/>
                </a:solidFill>
                <a:latin typeface="Bw Modelica SS01 Black Cond" pitchFamily="2" charset="77"/>
              </a:rPr>
              <a:t>Den første</a:t>
            </a:r>
            <a:r>
              <a:rPr lang="da-DK" spc="-310" dirty="0">
                <a:solidFill>
                  <a:srgbClr val="8B1842"/>
                </a:solidFill>
                <a:latin typeface="Bw Modelica SS01 Black Cond" pitchFamily="2" charset="77"/>
              </a:rPr>
              <a:t> </a:t>
            </a:r>
            <a:r>
              <a:rPr lang="da-DK" spc="-50" dirty="0">
                <a:solidFill>
                  <a:srgbClr val="8B1842"/>
                </a:solidFill>
                <a:latin typeface="Bw Modelica SS01 Black Cond" pitchFamily="2" charset="77"/>
              </a:rPr>
              <a:t>menstruation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66480" y="366481"/>
            <a:ext cx="19371310" cy="10575925"/>
          </a:xfrm>
          <a:custGeom>
            <a:avLst/>
            <a:gdLst/>
            <a:ahLst/>
            <a:cxnLst/>
            <a:rect l="l" t="t" r="r" b="b"/>
            <a:pathLst>
              <a:path w="19371310" h="10575925">
                <a:moveTo>
                  <a:pt x="19371137" y="0"/>
                </a:moveTo>
                <a:lnTo>
                  <a:pt x="0" y="0"/>
                </a:lnTo>
                <a:lnTo>
                  <a:pt x="0" y="10575594"/>
                </a:lnTo>
                <a:lnTo>
                  <a:pt x="19371137" y="10575594"/>
                </a:lnTo>
                <a:lnTo>
                  <a:pt x="19371137" y="0"/>
                </a:lnTo>
                <a:close/>
              </a:path>
            </a:pathLst>
          </a:custGeom>
          <a:solidFill>
            <a:srgbClr val="BC1C24"/>
          </a:solidFill>
        </p:spPr>
        <p:txBody>
          <a:bodyPr wrap="square" lIns="0" tIns="0" rIns="0" bIns="0" rtlCol="0"/>
          <a:lstStyle/>
          <a:p>
            <a:endParaRPr dirty="0"/>
          </a:p>
        </p:txBody>
      </p:sp>
      <p:pic>
        <p:nvPicPr>
          <p:cNvPr id="3" name="object 3"/>
          <p:cNvPicPr/>
          <p:nvPr/>
        </p:nvPicPr>
        <p:blipFill>
          <a:blip r:embed="rId3" cstate="print"/>
          <a:stretch>
            <a:fillRect/>
          </a:stretch>
        </p:blipFill>
        <p:spPr>
          <a:xfrm>
            <a:off x="12019525" y="4552317"/>
            <a:ext cx="4684795" cy="4603477"/>
          </a:xfrm>
          <a:prstGeom prst="rect">
            <a:avLst/>
          </a:prstGeom>
        </p:spPr>
      </p:pic>
      <p:sp>
        <p:nvSpPr>
          <p:cNvPr id="4" name="object 4"/>
          <p:cNvSpPr txBox="1"/>
          <p:nvPr/>
        </p:nvSpPr>
        <p:spPr>
          <a:xfrm>
            <a:off x="10693583" y="4066873"/>
            <a:ext cx="2236470" cy="513715"/>
          </a:xfrm>
          <a:prstGeom prst="rect">
            <a:avLst/>
          </a:prstGeom>
        </p:spPr>
        <p:txBody>
          <a:bodyPr vert="horz" wrap="square" lIns="0" tIns="12700" rIns="0" bIns="0" rtlCol="0">
            <a:spAutoFit/>
          </a:bodyPr>
          <a:lstStyle/>
          <a:p>
            <a:pPr marL="12700">
              <a:lnSpc>
                <a:spcPct val="100000"/>
              </a:lnSpc>
              <a:spcBef>
                <a:spcPts val="100"/>
              </a:spcBef>
            </a:pPr>
            <a:r>
              <a:rPr lang="da-DK" sz="3200" b="1" spc="-10">
                <a:solidFill>
                  <a:srgbClr val="FFFFFF"/>
                </a:solidFill>
                <a:latin typeface="Bw Modelica SS01" pitchFamily="2" charset="77"/>
                <a:cs typeface="Bw Modelica SS01"/>
              </a:rPr>
              <a:t>Slimhinde</a:t>
            </a:r>
          </a:p>
        </p:txBody>
      </p:sp>
      <p:sp>
        <p:nvSpPr>
          <p:cNvPr id="5" name="object 5"/>
          <p:cNvSpPr txBox="1"/>
          <p:nvPr/>
        </p:nvSpPr>
        <p:spPr>
          <a:xfrm>
            <a:off x="15850941" y="4063215"/>
            <a:ext cx="2225040" cy="513715"/>
          </a:xfrm>
          <a:prstGeom prst="rect">
            <a:avLst/>
          </a:prstGeom>
        </p:spPr>
        <p:txBody>
          <a:bodyPr vert="horz" wrap="square" lIns="0" tIns="12700" rIns="0" bIns="0" rtlCol="0">
            <a:spAutoFit/>
          </a:bodyPr>
          <a:lstStyle/>
          <a:p>
            <a:pPr marL="12700">
              <a:lnSpc>
                <a:spcPct val="100000"/>
              </a:lnSpc>
              <a:spcBef>
                <a:spcPts val="100"/>
              </a:spcBef>
            </a:pPr>
            <a:r>
              <a:rPr lang="da-DK" sz="3200" b="1" spc="-10">
                <a:solidFill>
                  <a:srgbClr val="FFFFFF"/>
                </a:solidFill>
                <a:latin typeface="Bw Modelica SS01" pitchFamily="2" charset="77"/>
                <a:cs typeface="Bw Modelica SS01"/>
              </a:rPr>
              <a:t>Æggeleder</a:t>
            </a:r>
          </a:p>
        </p:txBody>
      </p:sp>
      <p:sp>
        <p:nvSpPr>
          <p:cNvPr id="6" name="object 6"/>
          <p:cNvSpPr txBox="1"/>
          <p:nvPr/>
        </p:nvSpPr>
        <p:spPr>
          <a:xfrm>
            <a:off x="15787129" y="6836782"/>
            <a:ext cx="2389052" cy="513715"/>
          </a:xfrm>
          <a:prstGeom prst="rect">
            <a:avLst/>
          </a:prstGeom>
        </p:spPr>
        <p:txBody>
          <a:bodyPr vert="horz" wrap="square" lIns="0" tIns="12700" rIns="0" bIns="0" rtlCol="0">
            <a:spAutoFit/>
          </a:bodyPr>
          <a:lstStyle/>
          <a:p>
            <a:pPr marL="12700">
              <a:lnSpc>
                <a:spcPct val="100000"/>
              </a:lnSpc>
              <a:spcBef>
                <a:spcPts val="100"/>
              </a:spcBef>
            </a:pPr>
            <a:r>
              <a:rPr lang="da-DK" sz="3200" b="1" spc="-10" dirty="0">
                <a:solidFill>
                  <a:srgbClr val="FFFFFF"/>
                </a:solidFill>
                <a:latin typeface="Bw Modelica SS01" pitchFamily="2" charset="77"/>
                <a:cs typeface="Bw Modelica SS01"/>
              </a:rPr>
              <a:t>Æggestok</a:t>
            </a:r>
          </a:p>
        </p:txBody>
      </p:sp>
      <p:sp>
        <p:nvSpPr>
          <p:cNvPr id="7" name="object 7"/>
          <p:cNvSpPr txBox="1"/>
          <p:nvPr/>
        </p:nvSpPr>
        <p:spPr>
          <a:xfrm>
            <a:off x="14872224" y="7967101"/>
            <a:ext cx="1733025" cy="513715"/>
          </a:xfrm>
          <a:prstGeom prst="rect">
            <a:avLst/>
          </a:prstGeom>
        </p:spPr>
        <p:txBody>
          <a:bodyPr vert="horz" wrap="square" lIns="0" tIns="12700" rIns="0" bIns="0" rtlCol="0">
            <a:spAutoFit/>
          </a:bodyPr>
          <a:lstStyle/>
          <a:p>
            <a:pPr marL="12700">
              <a:lnSpc>
                <a:spcPct val="100000"/>
              </a:lnSpc>
              <a:spcBef>
                <a:spcPts val="100"/>
              </a:spcBef>
            </a:pPr>
            <a:r>
              <a:rPr lang="da-DK" sz="3200" b="1" spc="-10" dirty="0">
                <a:solidFill>
                  <a:srgbClr val="FFFFFF"/>
                </a:solidFill>
                <a:latin typeface="Bw Modelica SS01" pitchFamily="2" charset="77"/>
                <a:cs typeface="Bw Modelica SS01"/>
              </a:rPr>
              <a:t>Skede</a:t>
            </a:r>
          </a:p>
        </p:txBody>
      </p:sp>
      <p:sp>
        <p:nvSpPr>
          <p:cNvPr id="8" name="object 8"/>
          <p:cNvSpPr txBox="1"/>
          <p:nvPr/>
        </p:nvSpPr>
        <p:spPr>
          <a:xfrm>
            <a:off x="11396323" y="7673649"/>
            <a:ext cx="1970405" cy="513715"/>
          </a:xfrm>
          <a:prstGeom prst="rect">
            <a:avLst/>
          </a:prstGeom>
        </p:spPr>
        <p:txBody>
          <a:bodyPr vert="horz" wrap="square" lIns="0" tIns="12700" rIns="0" bIns="0" rtlCol="0">
            <a:spAutoFit/>
          </a:bodyPr>
          <a:lstStyle/>
          <a:p>
            <a:pPr marL="12700">
              <a:lnSpc>
                <a:spcPct val="100000"/>
              </a:lnSpc>
              <a:spcBef>
                <a:spcPts val="100"/>
              </a:spcBef>
            </a:pPr>
            <a:r>
              <a:rPr lang="da-DK" sz="3200" b="1" spc="-10">
                <a:solidFill>
                  <a:srgbClr val="FFFFFF"/>
                </a:solidFill>
                <a:latin typeface="Bw Modelica SS01" pitchFamily="2" charset="77"/>
                <a:cs typeface="Bw Modelica SS01"/>
              </a:rPr>
              <a:t>Livmoder</a:t>
            </a:r>
          </a:p>
        </p:txBody>
      </p:sp>
      <p:sp>
        <p:nvSpPr>
          <p:cNvPr id="9" name="object 9"/>
          <p:cNvSpPr txBox="1"/>
          <p:nvPr/>
        </p:nvSpPr>
        <p:spPr>
          <a:xfrm>
            <a:off x="11274390" y="6698592"/>
            <a:ext cx="906780" cy="513715"/>
          </a:xfrm>
          <a:prstGeom prst="rect">
            <a:avLst/>
          </a:prstGeom>
        </p:spPr>
        <p:txBody>
          <a:bodyPr vert="horz" wrap="square" lIns="0" tIns="12700" rIns="0" bIns="0" rtlCol="0">
            <a:spAutoFit/>
          </a:bodyPr>
          <a:lstStyle/>
          <a:p>
            <a:pPr marL="12700">
              <a:lnSpc>
                <a:spcPct val="100000"/>
              </a:lnSpc>
              <a:spcBef>
                <a:spcPts val="100"/>
              </a:spcBef>
            </a:pPr>
            <a:r>
              <a:rPr lang="da-DK" sz="3200" b="1" spc="-25">
                <a:solidFill>
                  <a:srgbClr val="FFFFFF"/>
                </a:solidFill>
                <a:latin typeface="Bw Modelica SS01" pitchFamily="2" charset="77"/>
                <a:cs typeface="Bw Modelica SS01"/>
              </a:rPr>
              <a:t>Æg</a:t>
            </a:r>
          </a:p>
        </p:txBody>
      </p:sp>
      <p:grpSp>
        <p:nvGrpSpPr>
          <p:cNvPr id="10" name="object 10"/>
          <p:cNvGrpSpPr/>
          <p:nvPr/>
        </p:nvGrpSpPr>
        <p:grpSpPr>
          <a:xfrm>
            <a:off x="11955847" y="5788886"/>
            <a:ext cx="2414270" cy="1980564"/>
            <a:chOff x="11955847" y="5788886"/>
            <a:chExt cx="2414270" cy="1980564"/>
          </a:xfrm>
        </p:grpSpPr>
        <p:sp>
          <p:nvSpPr>
            <p:cNvPr id="11" name="object 11"/>
            <p:cNvSpPr/>
            <p:nvPr/>
          </p:nvSpPr>
          <p:spPr>
            <a:xfrm>
              <a:off x="12556701" y="5800011"/>
              <a:ext cx="1802764" cy="1958339"/>
            </a:xfrm>
            <a:custGeom>
              <a:avLst/>
              <a:gdLst/>
              <a:ahLst/>
              <a:cxnLst/>
              <a:rect l="l" t="t" r="r" b="b"/>
              <a:pathLst>
                <a:path w="1802765" h="1958340">
                  <a:moveTo>
                    <a:pt x="1802144" y="0"/>
                  </a:moveTo>
                  <a:lnTo>
                    <a:pt x="0" y="1957888"/>
                  </a:lnTo>
                </a:path>
              </a:pathLst>
            </a:custGeom>
            <a:ln w="22250">
              <a:solidFill>
                <a:srgbClr val="FFFFFF"/>
              </a:solidFill>
            </a:ln>
          </p:spPr>
          <p:txBody>
            <a:bodyPr wrap="square" lIns="0" tIns="0" rIns="0" bIns="0" rtlCol="0"/>
            <a:lstStyle/>
            <a:p>
              <a:endParaRPr/>
            </a:p>
          </p:txBody>
        </p:sp>
        <p:sp>
          <p:nvSpPr>
            <p:cNvPr id="12" name="object 12"/>
            <p:cNvSpPr/>
            <p:nvPr/>
          </p:nvSpPr>
          <p:spPr>
            <a:xfrm>
              <a:off x="11966973" y="6237375"/>
              <a:ext cx="805180" cy="534035"/>
            </a:xfrm>
            <a:custGeom>
              <a:avLst/>
              <a:gdLst/>
              <a:ahLst/>
              <a:cxnLst/>
              <a:rect l="l" t="t" r="r" b="b"/>
              <a:pathLst>
                <a:path w="805179" h="534034">
                  <a:moveTo>
                    <a:pt x="804802" y="0"/>
                  </a:moveTo>
                  <a:lnTo>
                    <a:pt x="0" y="533973"/>
                  </a:lnTo>
                </a:path>
              </a:pathLst>
            </a:custGeom>
            <a:ln w="22250">
              <a:solidFill>
                <a:srgbClr val="FFFFFF"/>
              </a:solidFill>
            </a:ln>
          </p:spPr>
          <p:txBody>
            <a:bodyPr wrap="square" lIns="0" tIns="0" rIns="0" bIns="0" rtlCol="0"/>
            <a:lstStyle/>
            <a:p>
              <a:endParaRPr/>
            </a:p>
          </p:txBody>
        </p:sp>
      </p:grpSp>
      <p:sp>
        <p:nvSpPr>
          <p:cNvPr id="13" name="object 13"/>
          <p:cNvSpPr/>
          <p:nvPr/>
        </p:nvSpPr>
        <p:spPr>
          <a:xfrm>
            <a:off x="10096964" y="3922531"/>
            <a:ext cx="306070" cy="5083810"/>
          </a:xfrm>
          <a:custGeom>
            <a:avLst/>
            <a:gdLst/>
            <a:ahLst/>
            <a:cxnLst/>
            <a:rect l="l" t="t" r="r" b="b"/>
            <a:pathLst>
              <a:path w="306070" h="5083809">
                <a:moveTo>
                  <a:pt x="305509" y="0"/>
                </a:moveTo>
                <a:lnTo>
                  <a:pt x="271395" y="32828"/>
                </a:lnTo>
                <a:lnTo>
                  <a:pt x="261238" y="83289"/>
                </a:lnTo>
                <a:lnTo>
                  <a:pt x="251199" y="133780"/>
                </a:lnTo>
                <a:lnTo>
                  <a:pt x="241298" y="184302"/>
                </a:lnTo>
                <a:lnTo>
                  <a:pt x="231556" y="234857"/>
                </a:lnTo>
                <a:lnTo>
                  <a:pt x="221992" y="285449"/>
                </a:lnTo>
                <a:lnTo>
                  <a:pt x="212628" y="336078"/>
                </a:lnTo>
                <a:lnTo>
                  <a:pt x="203483" y="386748"/>
                </a:lnTo>
                <a:lnTo>
                  <a:pt x="194578" y="437460"/>
                </a:lnTo>
                <a:lnTo>
                  <a:pt x="185934" y="488216"/>
                </a:lnTo>
                <a:lnTo>
                  <a:pt x="177569" y="539019"/>
                </a:lnTo>
                <a:lnTo>
                  <a:pt x="169506" y="589871"/>
                </a:lnTo>
                <a:lnTo>
                  <a:pt x="161763" y="640774"/>
                </a:lnTo>
                <a:lnTo>
                  <a:pt x="154362" y="691730"/>
                </a:lnTo>
                <a:lnTo>
                  <a:pt x="147323" y="742742"/>
                </a:lnTo>
                <a:lnTo>
                  <a:pt x="140666" y="793811"/>
                </a:lnTo>
                <a:lnTo>
                  <a:pt x="134425" y="843701"/>
                </a:lnTo>
                <a:lnTo>
                  <a:pt x="128704" y="893636"/>
                </a:lnTo>
                <a:lnTo>
                  <a:pt x="123469" y="943611"/>
                </a:lnTo>
                <a:lnTo>
                  <a:pt x="118682" y="993625"/>
                </a:lnTo>
                <a:lnTo>
                  <a:pt x="114308" y="1043673"/>
                </a:lnTo>
                <a:lnTo>
                  <a:pt x="110345" y="1093321"/>
                </a:lnTo>
                <a:lnTo>
                  <a:pt x="106654" y="1143860"/>
                </a:lnTo>
                <a:lnTo>
                  <a:pt x="103302" y="1193994"/>
                </a:lnTo>
                <a:lnTo>
                  <a:pt x="100220" y="1244149"/>
                </a:lnTo>
                <a:lnTo>
                  <a:pt x="97370" y="1294324"/>
                </a:lnTo>
                <a:lnTo>
                  <a:pt x="94718" y="1344515"/>
                </a:lnTo>
                <a:lnTo>
                  <a:pt x="92226" y="1394719"/>
                </a:lnTo>
                <a:lnTo>
                  <a:pt x="89860" y="1444932"/>
                </a:lnTo>
                <a:lnTo>
                  <a:pt x="87583" y="1495152"/>
                </a:lnTo>
                <a:lnTo>
                  <a:pt x="80926" y="1645822"/>
                </a:lnTo>
                <a:lnTo>
                  <a:pt x="78646" y="1696038"/>
                </a:lnTo>
                <a:lnTo>
                  <a:pt x="76275" y="1746245"/>
                </a:lnTo>
                <a:lnTo>
                  <a:pt x="73778" y="1796440"/>
                </a:lnTo>
                <a:lnTo>
                  <a:pt x="71810" y="1846285"/>
                </a:lnTo>
                <a:lnTo>
                  <a:pt x="69651" y="1896122"/>
                </a:lnTo>
                <a:lnTo>
                  <a:pt x="67317" y="1945949"/>
                </a:lnTo>
                <a:lnTo>
                  <a:pt x="64824" y="1995769"/>
                </a:lnTo>
                <a:lnTo>
                  <a:pt x="62190" y="2045581"/>
                </a:lnTo>
                <a:lnTo>
                  <a:pt x="59430" y="2095387"/>
                </a:lnTo>
                <a:lnTo>
                  <a:pt x="56560" y="2145187"/>
                </a:lnTo>
                <a:lnTo>
                  <a:pt x="53597" y="2194983"/>
                </a:lnTo>
                <a:lnTo>
                  <a:pt x="50558" y="2244774"/>
                </a:lnTo>
                <a:lnTo>
                  <a:pt x="47459" y="2294563"/>
                </a:lnTo>
                <a:lnTo>
                  <a:pt x="44316" y="2344349"/>
                </a:lnTo>
                <a:lnTo>
                  <a:pt x="31634" y="2543484"/>
                </a:lnTo>
                <a:lnTo>
                  <a:pt x="28518" y="2593270"/>
                </a:lnTo>
                <a:lnTo>
                  <a:pt x="25456" y="2643058"/>
                </a:lnTo>
                <a:lnTo>
                  <a:pt x="22465" y="2692849"/>
                </a:lnTo>
                <a:lnTo>
                  <a:pt x="19562" y="2742645"/>
                </a:lnTo>
                <a:lnTo>
                  <a:pt x="16762" y="2792445"/>
                </a:lnTo>
                <a:lnTo>
                  <a:pt x="14083" y="2842250"/>
                </a:lnTo>
                <a:lnTo>
                  <a:pt x="11539" y="2892062"/>
                </a:lnTo>
                <a:lnTo>
                  <a:pt x="9149" y="2941881"/>
                </a:lnTo>
                <a:lnTo>
                  <a:pt x="6928" y="2991707"/>
                </a:lnTo>
                <a:lnTo>
                  <a:pt x="4892" y="3041543"/>
                </a:lnTo>
                <a:lnTo>
                  <a:pt x="3059" y="3091388"/>
                </a:lnTo>
                <a:lnTo>
                  <a:pt x="1443" y="3141243"/>
                </a:lnTo>
                <a:lnTo>
                  <a:pt x="63" y="3191109"/>
                </a:lnTo>
                <a:lnTo>
                  <a:pt x="0" y="3239003"/>
                </a:lnTo>
                <a:lnTo>
                  <a:pt x="293" y="3278502"/>
                </a:lnTo>
                <a:lnTo>
                  <a:pt x="355" y="3286894"/>
                </a:lnTo>
                <a:lnTo>
                  <a:pt x="941" y="3329263"/>
                </a:lnTo>
                <a:lnTo>
                  <a:pt x="1017" y="3334780"/>
                </a:lnTo>
                <a:lnTo>
                  <a:pt x="1826" y="3380029"/>
                </a:lnTo>
                <a:lnTo>
                  <a:pt x="2811" y="3430548"/>
                </a:lnTo>
                <a:lnTo>
                  <a:pt x="3719" y="3478431"/>
                </a:lnTo>
                <a:lnTo>
                  <a:pt x="4484" y="3526313"/>
                </a:lnTo>
                <a:lnTo>
                  <a:pt x="4995" y="3574197"/>
                </a:lnTo>
                <a:lnTo>
                  <a:pt x="5287" y="3627508"/>
                </a:lnTo>
                <a:lnTo>
                  <a:pt x="5181" y="3840776"/>
                </a:lnTo>
                <a:lnTo>
                  <a:pt x="5379" y="3881111"/>
                </a:lnTo>
                <a:lnTo>
                  <a:pt x="5443" y="3894087"/>
                </a:lnTo>
                <a:lnTo>
                  <a:pt x="6063" y="3947390"/>
                </a:lnTo>
                <a:lnTo>
                  <a:pt x="7822" y="3998277"/>
                </a:lnTo>
                <a:lnTo>
                  <a:pt x="9346" y="4049171"/>
                </a:lnTo>
                <a:lnTo>
                  <a:pt x="10685" y="4100070"/>
                </a:lnTo>
                <a:lnTo>
                  <a:pt x="11887" y="4150974"/>
                </a:lnTo>
                <a:lnTo>
                  <a:pt x="13002" y="4201880"/>
                </a:lnTo>
                <a:lnTo>
                  <a:pt x="15167" y="4303691"/>
                </a:lnTo>
                <a:lnTo>
                  <a:pt x="16316" y="4354593"/>
                </a:lnTo>
                <a:lnTo>
                  <a:pt x="17576" y="4405491"/>
                </a:lnTo>
                <a:lnTo>
                  <a:pt x="18994" y="4456381"/>
                </a:lnTo>
                <a:lnTo>
                  <a:pt x="20621" y="4507264"/>
                </a:lnTo>
                <a:lnTo>
                  <a:pt x="22505" y="4558136"/>
                </a:lnTo>
                <a:lnTo>
                  <a:pt x="24697" y="4608997"/>
                </a:lnTo>
                <a:lnTo>
                  <a:pt x="27245" y="4659844"/>
                </a:lnTo>
                <a:lnTo>
                  <a:pt x="30198" y="4710676"/>
                </a:lnTo>
                <a:lnTo>
                  <a:pt x="32146" y="4762563"/>
                </a:lnTo>
                <a:lnTo>
                  <a:pt x="34249" y="4814443"/>
                </a:lnTo>
                <a:lnTo>
                  <a:pt x="36503" y="4866315"/>
                </a:lnTo>
                <a:lnTo>
                  <a:pt x="38904" y="4918180"/>
                </a:lnTo>
                <a:lnTo>
                  <a:pt x="41449" y="4970037"/>
                </a:lnTo>
                <a:lnTo>
                  <a:pt x="44132" y="5021887"/>
                </a:lnTo>
                <a:lnTo>
                  <a:pt x="87367" y="5083645"/>
                </a:lnTo>
                <a:lnTo>
                  <a:pt x="84073" y="5028651"/>
                </a:lnTo>
                <a:lnTo>
                  <a:pt x="81174" y="4978280"/>
                </a:lnTo>
                <a:lnTo>
                  <a:pt x="78387" y="4927903"/>
                </a:lnTo>
                <a:lnTo>
                  <a:pt x="75714" y="4877520"/>
                </a:lnTo>
                <a:lnTo>
                  <a:pt x="73159" y="4827131"/>
                </a:lnTo>
                <a:lnTo>
                  <a:pt x="70725" y="4776735"/>
                </a:lnTo>
                <a:lnTo>
                  <a:pt x="68414" y="4726334"/>
                </a:lnTo>
                <a:lnTo>
                  <a:pt x="66230" y="4675928"/>
                </a:lnTo>
                <a:lnTo>
                  <a:pt x="64175" y="4625515"/>
                </a:lnTo>
                <a:lnTo>
                  <a:pt x="62252" y="4575097"/>
                </a:lnTo>
                <a:lnTo>
                  <a:pt x="60464" y="4524674"/>
                </a:lnTo>
                <a:lnTo>
                  <a:pt x="58814" y="4474245"/>
                </a:lnTo>
                <a:lnTo>
                  <a:pt x="57305" y="4423812"/>
                </a:lnTo>
                <a:lnTo>
                  <a:pt x="55940" y="4373372"/>
                </a:lnTo>
                <a:lnTo>
                  <a:pt x="54721" y="4322928"/>
                </a:lnTo>
                <a:lnTo>
                  <a:pt x="53698" y="4273829"/>
                </a:lnTo>
                <a:lnTo>
                  <a:pt x="52523" y="4224734"/>
                </a:lnTo>
                <a:lnTo>
                  <a:pt x="51249" y="4175644"/>
                </a:lnTo>
                <a:lnTo>
                  <a:pt x="48604" y="4077470"/>
                </a:lnTo>
                <a:lnTo>
                  <a:pt x="47336" y="4028383"/>
                </a:lnTo>
                <a:lnTo>
                  <a:pt x="46173" y="3979296"/>
                </a:lnTo>
                <a:lnTo>
                  <a:pt x="45166" y="3930205"/>
                </a:lnTo>
                <a:lnTo>
                  <a:pt x="44365" y="3881111"/>
                </a:lnTo>
                <a:lnTo>
                  <a:pt x="43920" y="3840776"/>
                </a:lnTo>
                <a:lnTo>
                  <a:pt x="43591" y="3782904"/>
                </a:lnTo>
                <a:lnTo>
                  <a:pt x="43720" y="3733789"/>
                </a:lnTo>
                <a:lnTo>
                  <a:pt x="44260" y="3684665"/>
                </a:lnTo>
                <a:lnTo>
                  <a:pt x="44270" y="3627508"/>
                </a:lnTo>
                <a:lnTo>
                  <a:pt x="43937" y="3583118"/>
                </a:lnTo>
                <a:lnTo>
                  <a:pt x="43218" y="3532344"/>
                </a:lnTo>
                <a:lnTo>
                  <a:pt x="42261" y="3481570"/>
                </a:lnTo>
                <a:lnTo>
                  <a:pt x="41166" y="3430798"/>
                </a:lnTo>
                <a:lnTo>
                  <a:pt x="40094" y="3382665"/>
                </a:lnTo>
                <a:lnTo>
                  <a:pt x="39085" y="3334780"/>
                </a:lnTo>
                <a:lnTo>
                  <a:pt x="38067" y="3278502"/>
                </a:lnTo>
                <a:lnTo>
                  <a:pt x="37431" y="3227745"/>
                </a:lnTo>
                <a:lnTo>
                  <a:pt x="37161" y="3176995"/>
                </a:lnTo>
                <a:lnTo>
                  <a:pt x="38244" y="3126163"/>
                </a:lnTo>
                <a:lnTo>
                  <a:pt x="39640" y="3075340"/>
                </a:lnTo>
                <a:lnTo>
                  <a:pt x="41324" y="3024525"/>
                </a:lnTo>
                <a:lnTo>
                  <a:pt x="43268" y="2973718"/>
                </a:lnTo>
                <a:lnTo>
                  <a:pt x="45447" y="2922919"/>
                </a:lnTo>
                <a:lnTo>
                  <a:pt x="47834" y="2872128"/>
                </a:lnTo>
                <a:lnTo>
                  <a:pt x="50404" y="2821343"/>
                </a:lnTo>
                <a:lnTo>
                  <a:pt x="53129" y="2770566"/>
                </a:lnTo>
                <a:lnTo>
                  <a:pt x="55983" y="2719795"/>
                </a:lnTo>
                <a:lnTo>
                  <a:pt x="58941" y="2669030"/>
                </a:lnTo>
                <a:lnTo>
                  <a:pt x="61975" y="2618271"/>
                </a:lnTo>
                <a:lnTo>
                  <a:pt x="65060" y="2567518"/>
                </a:lnTo>
                <a:lnTo>
                  <a:pt x="71275" y="2466028"/>
                </a:lnTo>
                <a:lnTo>
                  <a:pt x="74354" y="2415290"/>
                </a:lnTo>
                <a:lnTo>
                  <a:pt x="77703" y="2364884"/>
                </a:lnTo>
                <a:lnTo>
                  <a:pt x="80848" y="2314468"/>
                </a:lnTo>
                <a:lnTo>
                  <a:pt x="83813" y="2264043"/>
                </a:lnTo>
                <a:lnTo>
                  <a:pt x="86623" y="2213611"/>
                </a:lnTo>
                <a:lnTo>
                  <a:pt x="89303" y="2163172"/>
                </a:lnTo>
                <a:lnTo>
                  <a:pt x="91878" y="2112729"/>
                </a:lnTo>
                <a:lnTo>
                  <a:pt x="94372" y="2062281"/>
                </a:lnTo>
                <a:lnTo>
                  <a:pt x="96811" y="2011830"/>
                </a:lnTo>
                <a:lnTo>
                  <a:pt x="104040" y="1860472"/>
                </a:lnTo>
                <a:lnTo>
                  <a:pt x="106504" y="1810022"/>
                </a:lnTo>
                <a:lnTo>
                  <a:pt x="109036" y="1759575"/>
                </a:lnTo>
                <a:lnTo>
                  <a:pt x="111662" y="1709132"/>
                </a:lnTo>
                <a:lnTo>
                  <a:pt x="114405" y="1658695"/>
                </a:lnTo>
                <a:lnTo>
                  <a:pt x="118910" y="1555827"/>
                </a:lnTo>
                <a:lnTo>
                  <a:pt x="121215" y="1504393"/>
                </a:lnTo>
                <a:lnTo>
                  <a:pt x="123596" y="1452964"/>
                </a:lnTo>
                <a:lnTo>
                  <a:pt x="126084" y="1401542"/>
                </a:lnTo>
                <a:lnTo>
                  <a:pt x="128710" y="1350130"/>
                </a:lnTo>
                <a:lnTo>
                  <a:pt x="131506" y="1298731"/>
                </a:lnTo>
                <a:lnTo>
                  <a:pt x="134502" y="1247348"/>
                </a:lnTo>
                <a:lnTo>
                  <a:pt x="137730" y="1195983"/>
                </a:lnTo>
                <a:lnTo>
                  <a:pt x="141220" y="1144640"/>
                </a:lnTo>
                <a:lnTo>
                  <a:pt x="144971" y="1093752"/>
                </a:lnTo>
                <a:lnTo>
                  <a:pt x="149111" y="1042030"/>
                </a:lnTo>
                <a:lnTo>
                  <a:pt x="153575" y="990769"/>
                </a:lnTo>
                <a:lnTo>
                  <a:pt x="158425" y="939540"/>
                </a:lnTo>
                <a:lnTo>
                  <a:pt x="163694" y="888348"/>
                </a:lnTo>
                <a:lnTo>
                  <a:pt x="169411" y="837195"/>
                </a:lnTo>
                <a:lnTo>
                  <a:pt x="175607" y="786083"/>
                </a:lnTo>
                <a:lnTo>
                  <a:pt x="181365" y="737173"/>
                </a:lnTo>
                <a:lnTo>
                  <a:pt x="187753" y="688286"/>
                </a:lnTo>
                <a:lnTo>
                  <a:pt x="194689" y="639419"/>
                </a:lnTo>
                <a:lnTo>
                  <a:pt x="202088" y="590572"/>
                </a:lnTo>
                <a:lnTo>
                  <a:pt x="209867" y="541744"/>
                </a:lnTo>
                <a:lnTo>
                  <a:pt x="217943" y="492935"/>
                </a:lnTo>
                <a:lnTo>
                  <a:pt x="226230" y="444142"/>
                </a:lnTo>
                <a:lnTo>
                  <a:pt x="234647" y="395366"/>
                </a:lnTo>
                <a:lnTo>
                  <a:pt x="243109" y="346605"/>
                </a:lnTo>
                <a:lnTo>
                  <a:pt x="251533" y="297859"/>
                </a:lnTo>
                <a:lnTo>
                  <a:pt x="259835" y="249126"/>
                </a:lnTo>
                <a:lnTo>
                  <a:pt x="268895" y="197870"/>
                </a:lnTo>
                <a:lnTo>
                  <a:pt x="278124" y="146644"/>
                </a:lnTo>
                <a:lnTo>
                  <a:pt x="287521" y="95449"/>
                </a:lnTo>
                <a:lnTo>
                  <a:pt x="297084" y="44286"/>
                </a:lnTo>
                <a:lnTo>
                  <a:pt x="305509" y="0"/>
                </a:lnTo>
                <a:close/>
              </a:path>
            </a:pathLst>
          </a:custGeom>
          <a:solidFill>
            <a:srgbClr val="FFFFFF"/>
          </a:solidFill>
        </p:spPr>
        <p:txBody>
          <a:bodyPr wrap="square" lIns="0" tIns="0" rIns="0" bIns="0" rtlCol="0"/>
          <a:lstStyle/>
          <a:p>
            <a:endParaRPr/>
          </a:p>
        </p:txBody>
      </p:sp>
      <p:sp>
        <p:nvSpPr>
          <p:cNvPr id="14" name="object 14"/>
          <p:cNvSpPr/>
          <p:nvPr/>
        </p:nvSpPr>
        <p:spPr>
          <a:xfrm>
            <a:off x="18232301" y="4000564"/>
            <a:ext cx="358775" cy="5017770"/>
          </a:xfrm>
          <a:custGeom>
            <a:avLst/>
            <a:gdLst/>
            <a:ahLst/>
            <a:cxnLst/>
            <a:rect l="l" t="t" r="r" b="b"/>
            <a:pathLst>
              <a:path w="358775" h="5017770">
                <a:moveTo>
                  <a:pt x="0" y="0"/>
                </a:moveTo>
                <a:lnTo>
                  <a:pt x="4079" y="30493"/>
                </a:lnTo>
                <a:lnTo>
                  <a:pt x="10745" y="80725"/>
                </a:lnTo>
                <a:lnTo>
                  <a:pt x="17500" y="130939"/>
                </a:lnTo>
                <a:lnTo>
                  <a:pt x="24492" y="181107"/>
                </a:lnTo>
                <a:lnTo>
                  <a:pt x="31866" y="231200"/>
                </a:lnTo>
                <a:lnTo>
                  <a:pt x="39358" y="280691"/>
                </a:lnTo>
                <a:lnTo>
                  <a:pt x="47003" y="330151"/>
                </a:lnTo>
                <a:lnTo>
                  <a:pt x="54778" y="379586"/>
                </a:lnTo>
                <a:lnTo>
                  <a:pt x="62662" y="429001"/>
                </a:lnTo>
                <a:lnTo>
                  <a:pt x="70631" y="478399"/>
                </a:lnTo>
                <a:lnTo>
                  <a:pt x="78664" y="527786"/>
                </a:lnTo>
                <a:lnTo>
                  <a:pt x="102917" y="675918"/>
                </a:lnTo>
                <a:lnTo>
                  <a:pt x="110978" y="725302"/>
                </a:lnTo>
                <a:lnTo>
                  <a:pt x="118990" y="774695"/>
                </a:lnTo>
                <a:lnTo>
                  <a:pt x="126931" y="824104"/>
                </a:lnTo>
                <a:lnTo>
                  <a:pt x="135130" y="874530"/>
                </a:lnTo>
                <a:lnTo>
                  <a:pt x="142713" y="925057"/>
                </a:lnTo>
                <a:lnTo>
                  <a:pt x="149784" y="975669"/>
                </a:lnTo>
                <a:lnTo>
                  <a:pt x="156445" y="1026348"/>
                </a:lnTo>
                <a:lnTo>
                  <a:pt x="162799" y="1077077"/>
                </a:lnTo>
                <a:lnTo>
                  <a:pt x="168949" y="1127839"/>
                </a:lnTo>
                <a:lnTo>
                  <a:pt x="181051" y="1229399"/>
                </a:lnTo>
                <a:lnTo>
                  <a:pt x="187209" y="1280161"/>
                </a:lnTo>
                <a:lnTo>
                  <a:pt x="193576" y="1330890"/>
                </a:lnTo>
                <a:lnTo>
                  <a:pt x="200254" y="1381569"/>
                </a:lnTo>
                <a:lnTo>
                  <a:pt x="207347" y="1432180"/>
                </a:lnTo>
                <a:lnTo>
                  <a:pt x="215569" y="1484830"/>
                </a:lnTo>
                <a:lnTo>
                  <a:pt x="222973" y="1537611"/>
                </a:lnTo>
                <a:lnTo>
                  <a:pt x="229717" y="1590498"/>
                </a:lnTo>
                <a:lnTo>
                  <a:pt x="235959" y="1643463"/>
                </a:lnTo>
                <a:lnTo>
                  <a:pt x="241857" y="1696480"/>
                </a:lnTo>
                <a:lnTo>
                  <a:pt x="247568" y="1749524"/>
                </a:lnTo>
                <a:lnTo>
                  <a:pt x="253251" y="1802566"/>
                </a:lnTo>
                <a:lnTo>
                  <a:pt x="259751" y="1852408"/>
                </a:lnTo>
                <a:lnTo>
                  <a:pt x="265658" y="1902323"/>
                </a:lnTo>
                <a:lnTo>
                  <a:pt x="271087" y="1952296"/>
                </a:lnTo>
                <a:lnTo>
                  <a:pt x="276150" y="2002315"/>
                </a:lnTo>
                <a:lnTo>
                  <a:pt x="280957" y="2052366"/>
                </a:lnTo>
                <a:lnTo>
                  <a:pt x="285623" y="2102437"/>
                </a:lnTo>
                <a:lnTo>
                  <a:pt x="290260" y="2152513"/>
                </a:lnTo>
                <a:lnTo>
                  <a:pt x="294978" y="2202582"/>
                </a:lnTo>
                <a:lnTo>
                  <a:pt x="299892" y="2252631"/>
                </a:lnTo>
                <a:lnTo>
                  <a:pt x="305114" y="2302645"/>
                </a:lnTo>
                <a:lnTo>
                  <a:pt x="310318" y="2353166"/>
                </a:lnTo>
                <a:lnTo>
                  <a:pt x="314016" y="2403817"/>
                </a:lnTo>
                <a:lnTo>
                  <a:pt x="316620" y="2454559"/>
                </a:lnTo>
                <a:lnTo>
                  <a:pt x="318543" y="2505356"/>
                </a:lnTo>
                <a:lnTo>
                  <a:pt x="320196" y="2556169"/>
                </a:lnTo>
                <a:lnTo>
                  <a:pt x="321993" y="2606961"/>
                </a:lnTo>
                <a:lnTo>
                  <a:pt x="324532" y="2659063"/>
                </a:lnTo>
                <a:lnTo>
                  <a:pt x="326917" y="2711168"/>
                </a:lnTo>
                <a:lnTo>
                  <a:pt x="329038" y="2763283"/>
                </a:lnTo>
                <a:lnTo>
                  <a:pt x="330789" y="2815413"/>
                </a:lnTo>
                <a:lnTo>
                  <a:pt x="332061" y="2867566"/>
                </a:lnTo>
                <a:lnTo>
                  <a:pt x="332746" y="2919747"/>
                </a:lnTo>
                <a:lnTo>
                  <a:pt x="332827" y="3023722"/>
                </a:lnTo>
                <a:lnTo>
                  <a:pt x="332158" y="3075538"/>
                </a:lnTo>
                <a:lnTo>
                  <a:pt x="331188" y="3127634"/>
                </a:lnTo>
                <a:lnTo>
                  <a:pt x="330045" y="3180304"/>
                </a:lnTo>
                <a:lnTo>
                  <a:pt x="329070" y="3234474"/>
                </a:lnTo>
                <a:lnTo>
                  <a:pt x="328444" y="3288594"/>
                </a:lnTo>
                <a:lnTo>
                  <a:pt x="328019" y="3342691"/>
                </a:lnTo>
                <a:lnTo>
                  <a:pt x="327647" y="3396796"/>
                </a:lnTo>
                <a:lnTo>
                  <a:pt x="327181" y="3450938"/>
                </a:lnTo>
                <a:lnTo>
                  <a:pt x="326473" y="3505144"/>
                </a:lnTo>
                <a:lnTo>
                  <a:pt x="325375" y="3559445"/>
                </a:lnTo>
                <a:lnTo>
                  <a:pt x="324460" y="3609829"/>
                </a:lnTo>
                <a:lnTo>
                  <a:pt x="323155" y="3660188"/>
                </a:lnTo>
                <a:lnTo>
                  <a:pt x="321488" y="3710525"/>
                </a:lnTo>
                <a:lnTo>
                  <a:pt x="319488" y="3760840"/>
                </a:lnTo>
                <a:lnTo>
                  <a:pt x="317184" y="3811135"/>
                </a:lnTo>
                <a:lnTo>
                  <a:pt x="314605" y="3861413"/>
                </a:lnTo>
                <a:lnTo>
                  <a:pt x="311781" y="3911675"/>
                </a:lnTo>
                <a:lnTo>
                  <a:pt x="308740" y="3961922"/>
                </a:lnTo>
                <a:lnTo>
                  <a:pt x="305511" y="4012158"/>
                </a:lnTo>
                <a:lnTo>
                  <a:pt x="302123" y="4062383"/>
                </a:lnTo>
                <a:lnTo>
                  <a:pt x="298606" y="4112600"/>
                </a:lnTo>
                <a:lnTo>
                  <a:pt x="294988" y="4162810"/>
                </a:lnTo>
                <a:lnTo>
                  <a:pt x="291298" y="4213015"/>
                </a:lnTo>
                <a:lnTo>
                  <a:pt x="280090" y="4363618"/>
                </a:lnTo>
                <a:lnTo>
                  <a:pt x="276404" y="4413822"/>
                </a:lnTo>
                <a:lnTo>
                  <a:pt x="272792" y="4464029"/>
                </a:lnTo>
                <a:lnTo>
                  <a:pt x="269282" y="4514243"/>
                </a:lnTo>
                <a:lnTo>
                  <a:pt x="265396" y="4565787"/>
                </a:lnTo>
                <a:lnTo>
                  <a:pt x="260480" y="4617204"/>
                </a:lnTo>
                <a:lnTo>
                  <a:pt x="254659" y="4668506"/>
                </a:lnTo>
                <a:lnTo>
                  <a:pt x="248058" y="4719703"/>
                </a:lnTo>
                <a:lnTo>
                  <a:pt x="241663" y="4770814"/>
                </a:lnTo>
                <a:lnTo>
                  <a:pt x="235827" y="4822814"/>
                </a:lnTo>
                <a:lnTo>
                  <a:pt x="230349" y="4875217"/>
                </a:lnTo>
                <a:lnTo>
                  <a:pt x="225031" y="4927536"/>
                </a:lnTo>
                <a:lnTo>
                  <a:pt x="219671" y="4979286"/>
                </a:lnTo>
                <a:lnTo>
                  <a:pt x="215993" y="5017378"/>
                </a:lnTo>
                <a:lnTo>
                  <a:pt x="245295" y="5002218"/>
                </a:lnTo>
                <a:lnTo>
                  <a:pt x="247101" y="4985690"/>
                </a:lnTo>
                <a:lnTo>
                  <a:pt x="252658" y="4933821"/>
                </a:lnTo>
                <a:lnTo>
                  <a:pt x="258122" y="4881964"/>
                </a:lnTo>
                <a:lnTo>
                  <a:pt x="263513" y="4830129"/>
                </a:lnTo>
                <a:lnTo>
                  <a:pt x="269851" y="4775298"/>
                </a:lnTo>
                <a:lnTo>
                  <a:pt x="284026" y="4665854"/>
                </a:lnTo>
                <a:lnTo>
                  <a:pt x="290381" y="4611036"/>
                </a:lnTo>
                <a:lnTo>
                  <a:pt x="295064" y="4560351"/>
                </a:lnTo>
                <a:lnTo>
                  <a:pt x="298937" y="4509590"/>
                </a:lnTo>
                <a:lnTo>
                  <a:pt x="302352" y="4458786"/>
                </a:lnTo>
                <a:lnTo>
                  <a:pt x="305661" y="4407970"/>
                </a:lnTo>
                <a:lnTo>
                  <a:pt x="309215" y="4357173"/>
                </a:lnTo>
                <a:lnTo>
                  <a:pt x="317608" y="4254567"/>
                </a:lnTo>
                <a:lnTo>
                  <a:pt x="321631" y="4202688"/>
                </a:lnTo>
                <a:lnTo>
                  <a:pt x="325431" y="4150792"/>
                </a:lnTo>
                <a:lnTo>
                  <a:pt x="329005" y="4098878"/>
                </a:lnTo>
                <a:lnTo>
                  <a:pt x="332351" y="4046948"/>
                </a:lnTo>
                <a:lnTo>
                  <a:pt x="335465" y="3995003"/>
                </a:lnTo>
                <a:lnTo>
                  <a:pt x="338347" y="3943043"/>
                </a:lnTo>
                <a:lnTo>
                  <a:pt x="340991" y="3891070"/>
                </a:lnTo>
                <a:lnTo>
                  <a:pt x="343398" y="3839083"/>
                </a:lnTo>
                <a:lnTo>
                  <a:pt x="345563" y="3787084"/>
                </a:lnTo>
                <a:lnTo>
                  <a:pt x="347484" y="3735073"/>
                </a:lnTo>
                <a:lnTo>
                  <a:pt x="349158" y="3683052"/>
                </a:lnTo>
                <a:lnTo>
                  <a:pt x="350584" y="3631021"/>
                </a:lnTo>
                <a:lnTo>
                  <a:pt x="351757" y="3578980"/>
                </a:lnTo>
                <a:lnTo>
                  <a:pt x="352677" y="3526931"/>
                </a:lnTo>
                <a:lnTo>
                  <a:pt x="353340" y="3474874"/>
                </a:lnTo>
                <a:lnTo>
                  <a:pt x="353743" y="3422811"/>
                </a:lnTo>
                <a:lnTo>
                  <a:pt x="353761" y="3318667"/>
                </a:lnTo>
                <a:lnTo>
                  <a:pt x="354220" y="3265575"/>
                </a:lnTo>
                <a:lnTo>
                  <a:pt x="355008" y="3212109"/>
                </a:lnTo>
                <a:lnTo>
                  <a:pt x="356947" y="3104564"/>
                </a:lnTo>
                <a:lnTo>
                  <a:pt x="357788" y="3050738"/>
                </a:lnTo>
                <a:lnTo>
                  <a:pt x="358334" y="2997044"/>
                </a:lnTo>
                <a:lnTo>
                  <a:pt x="358431" y="2943610"/>
                </a:lnTo>
                <a:lnTo>
                  <a:pt x="358095" y="2891305"/>
                </a:lnTo>
                <a:lnTo>
                  <a:pt x="357112" y="2839020"/>
                </a:lnTo>
                <a:lnTo>
                  <a:pt x="355626" y="2786750"/>
                </a:lnTo>
                <a:lnTo>
                  <a:pt x="353784" y="2734492"/>
                </a:lnTo>
                <a:lnTo>
                  <a:pt x="351729" y="2682241"/>
                </a:lnTo>
                <a:lnTo>
                  <a:pt x="349607" y="2629994"/>
                </a:lnTo>
                <a:lnTo>
                  <a:pt x="347563" y="2577747"/>
                </a:lnTo>
                <a:lnTo>
                  <a:pt x="346759" y="2527438"/>
                </a:lnTo>
                <a:lnTo>
                  <a:pt x="344871" y="2477224"/>
                </a:lnTo>
                <a:lnTo>
                  <a:pt x="342073" y="2427087"/>
                </a:lnTo>
                <a:lnTo>
                  <a:pt x="338538" y="2377013"/>
                </a:lnTo>
                <a:lnTo>
                  <a:pt x="334440" y="2326985"/>
                </a:lnTo>
                <a:lnTo>
                  <a:pt x="329952" y="2276987"/>
                </a:lnTo>
                <a:lnTo>
                  <a:pt x="325246" y="2227003"/>
                </a:lnTo>
                <a:lnTo>
                  <a:pt x="320498" y="2177017"/>
                </a:lnTo>
                <a:lnTo>
                  <a:pt x="315879" y="2127014"/>
                </a:lnTo>
                <a:lnTo>
                  <a:pt x="311564" y="2076977"/>
                </a:lnTo>
                <a:lnTo>
                  <a:pt x="307415" y="2025517"/>
                </a:lnTo>
                <a:lnTo>
                  <a:pt x="302358" y="1974172"/>
                </a:lnTo>
                <a:lnTo>
                  <a:pt x="296656" y="1922908"/>
                </a:lnTo>
                <a:lnTo>
                  <a:pt x="290572" y="1871693"/>
                </a:lnTo>
                <a:lnTo>
                  <a:pt x="284368" y="1820494"/>
                </a:lnTo>
                <a:lnTo>
                  <a:pt x="278308" y="1769279"/>
                </a:lnTo>
                <a:lnTo>
                  <a:pt x="273327" y="1716748"/>
                </a:lnTo>
                <a:lnTo>
                  <a:pt x="267570" y="1664162"/>
                </a:lnTo>
                <a:lnTo>
                  <a:pt x="261193" y="1611539"/>
                </a:lnTo>
                <a:lnTo>
                  <a:pt x="254352" y="1558899"/>
                </a:lnTo>
                <a:lnTo>
                  <a:pt x="247203" y="1506260"/>
                </a:lnTo>
                <a:lnTo>
                  <a:pt x="232608" y="1401060"/>
                </a:lnTo>
                <a:lnTo>
                  <a:pt x="225473" y="1348537"/>
                </a:lnTo>
                <a:lnTo>
                  <a:pt x="218656" y="1296090"/>
                </a:lnTo>
                <a:lnTo>
                  <a:pt x="213539" y="1245804"/>
                </a:lnTo>
                <a:lnTo>
                  <a:pt x="208057" y="1195545"/>
                </a:lnTo>
                <a:lnTo>
                  <a:pt x="202235" y="1145315"/>
                </a:lnTo>
                <a:lnTo>
                  <a:pt x="196095" y="1095111"/>
                </a:lnTo>
                <a:lnTo>
                  <a:pt x="189663" y="1044934"/>
                </a:lnTo>
                <a:lnTo>
                  <a:pt x="182960" y="994784"/>
                </a:lnTo>
                <a:lnTo>
                  <a:pt x="176012" y="944660"/>
                </a:lnTo>
                <a:lnTo>
                  <a:pt x="168842" y="894562"/>
                </a:lnTo>
                <a:lnTo>
                  <a:pt x="161473" y="844489"/>
                </a:lnTo>
                <a:lnTo>
                  <a:pt x="153930" y="794442"/>
                </a:lnTo>
                <a:lnTo>
                  <a:pt x="146235" y="744420"/>
                </a:lnTo>
                <a:lnTo>
                  <a:pt x="138414" y="694423"/>
                </a:lnTo>
                <a:lnTo>
                  <a:pt x="130489" y="644451"/>
                </a:lnTo>
                <a:lnTo>
                  <a:pt x="122484" y="594502"/>
                </a:lnTo>
                <a:lnTo>
                  <a:pt x="114423" y="544578"/>
                </a:lnTo>
                <a:lnTo>
                  <a:pt x="90142" y="394945"/>
                </a:lnTo>
                <a:lnTo>
                  <a:pt x="82094" y="345113"/>
                </a:lnTo>
                <a:lnTo>
                  <a:pt x="73795" y="294863"/>
                </a:lnTo>
                <a:lnTo>
                  <a:pt x="65902" y="244535"/>
                </a:lnTo>
                <a:lnTo>
                  <a:pt x="58330" y="194147"/>
                </a:lnTo>
                <a:lnTo>
                  <a:pt x="50993" y="143714"/>
                </a:lnTo>
                <a:lnTo>
                  <a:pt x="43805" y="93253"/>
                </a:lnTo>
                <a:lnTo>
                  <a:pt x="33175" y="18024"/>
                </a:lnTo>
                <a:lnTo>
                  <a:pt x="0" y="0"/>
                </a:lnTo>
                <a:close/>
              </a:path>
            </a:pathLst>
          </a:custGeom>
          <a:solidFill>
            <a:srgbClr val="FFFFFF"/>
          </a:solidFill>
        </p:spPr>
        <p:txBody>
          <a:bodyPr wrap="square" lIns="0" tIns="0" rIns="0" bIns="0" rtlCol="0"/>
          <a:lstStyle/>
          <a:p>
            <a:endParaRPr/>
          </a:p>
        </p:txBody>
      </p:sp>
      <p:sp>
        <p:nvSpPr>
          <p:cNvPr id="15" name="object 15"/>
          <p:cNvSpPr txBox="1">
            <a:spLocks noGrp="1"/>
          </p:cNvSpPr>
          <p:nvPr>
            <p:ph type="title"/>
          </p:nvPr>
        </p:nvSpPr>
        <p:spPr>
          <a:xfrm>
            <a:off x="0" y="580699"/>
            <a:ext cx="20104100" cy="2877482"/>
          </a:xfrm>
          <a:prstGeom prst="rect">
            <a:avLst/>
          </a:prstGeom>
        </p:spPr>
        <p:txBody>
          <a:bodyPr vert="horz" wrap="square" lIns="0" tIns="380773" rIns="0" bIns="0" rtlCol="0">
            <a:spAutoFit/>
          </a:bodyPr>
          <a:lstStyle/>
          <a:p>
            <a:pPr algn="ctr">
              <a:lnSpc>
                <a:spcPct val="100000"/>
              </a:lnSpc>
              <a:spcBef>
                <a:spcPts val="130"/>
              </a:spcBef>
            </a:pPr>
            <a:r>
              <a:rPr lang="da-DK" sz="8100" dirty="0">
                <a:solidFill>
                  <a:srgbClr val="FFFFFF"/>
                </a:solidFill>
                <a:latin typeface="Bw Modelica SS01 Black Cond" pitchFamily="2" charset="77"/>
                <a:cs typeface="Bw Modelica SS01 Black Ultra Condensed"/>
              </a:rPr>
              <a:t>SÅDAN </a:t>
            </a:r>
            <a:r>
              <a:rPr lang="da-DK" sz="8100" spc="60" dirty="0">
                <a:solidFill>
                  <a:srgbClr val="FFFFFF"/>
                </a:solidFill>
                <a:latin typeface="Bw Modelica SS01 Black Cond" pitchFamily="2" charset="77"/>
                <a:cs typeface="Bw Modelica SS01 Black Ultra Condensed"/>
              </a:rPr>
              <a:t>OPSTÅR </a:t>
            </a:r>
            <a:r>
              <a:rPr lang="da-DK" sz="8100" spc="35" dirty="0">
                <a:solidFill>
                  <a:srgbClr val="FFFFFF"/>
                </a:solidFill>
                <a:latin typeface="Bw Modelica SS01 Black Cond" pitchFamily="2" charset="77"/>
                <a:cs typeface="Bw Modelica SS01 Black Ultra Condensed"/>
              </a:rPr>
              <a:t>DER </a:t>
            </a:r>
            <a:br>
              <a:rPr lang="da-DK" sz="8100" spc="35" dirty="0">
                <a:solidFill>
                  <a:srgbClr val="FFFFFF"/>
                </a:solidFill>
                <a:latin typeface="Bw Modelica SS01 Black Cond" pitchFamily="2" charset="77"/>
                <a:cs typeface="Bw Modelica SS01 Black Ultra Condensed"/>
              </a:rPr>
            </a:br>
            <a:r>
              <a:rPr lang="da-DK" sz="8100" spc="35" dirty="0">
                <a:solidFill>
                  <a:srgbClr val="FFFFFF"/>
                </a:solidFill>
                <a:latin typeface="Bw Modelica SS01 Black Cond" pitchFamily="2" charset="77"/>
                <a:cs typeface="Bw Modelica SS01 Black Ultra Condensed"/>
              </a:rPr>
              <a:t>MENSTRUATION:</a:t>
            </a:r>
          </a:p>
        </p:txBody>
      </p:sp>
      <p:sp>
        <p:nvSpPr>
          <p:cNvPr id="16" name="object 16"/>
          <p:cNvSpPr/>
          <p:nvPr/>
        </p:nvSpPr>
        <p:spPr>
          <a:xfrm>
            <a:off x="1781369" y="6656006"/>
            <a:ext cx="471805" cy="471805"/>
          </a:xfrm>
          <a:custGeom>
            <a:avLst/>
            <a:gdLst/>
            <a:ahLst/>
            <a:cxnLst/>
            <a:rect l="l" t="t" r="r" b="b"/>
            <a:pathLst>
              <a:path w="471805" h="471804">
                <a:moveTo>
                  <a:pt x="235594" y="0"/>
                </a:moveTo>
                <a:lnTo>
                  <a:pt x="188115" y="4786"/>
                </a:lnTo>
                <a:lnTo>
                  <a:pt x="143892" y="18513"/>
                </a:lnTo>
                <a:lnTo>
                  <a:pt x="103873" y="40234"/>
                </a:lnTo>
                <a:lnTo>
                  <a:pt x="69005" y="69001"/>
                </a:lnTo>
                <a:lnTo>
                  <a:pt x="40237" y="103868"/>
                </a:lnTo>
                <a:lnTo>
                  <a:pt x="18514" y="143888"/>
                </a:lnTo>
                <a:lnTo>
                  <a:pt x="4786" y="188112"/>
                </a:lnTo>
                <a:lnTo>
                  <a:pt x="0" y="235594"/>
                </a:lnTo>
                <a:lnTo>
                  <a:pt x="4786" y="283077"/>
                </a:lnTo>
                <a:lnTo>
                  <a:pt x="18514" y="327301"/>
                </a:lnTo>
                <a:lnTo>
                  <a:pt x="40237" y="367321"/>
                </a:lnTo>
                <a:lnTo>
                  <a:pt x="69005" y="402188"/>
                </a:lnTo>
                <a:lnTo>
                  <a:pt x="103873" y="430955"/>
                </a:lnTo>
                <a:lnTo>
                  <a:pt x="143892" y="452676"/>
                </a:lnTo>
                <a:lnTo>
                  <a:pt x="188115" y="466403"/>
                </a:lnTo>
                <a:lnTo>
                  <a:pt x="235594" y="471189"/>
                </a:lnTo>
                <a:lnTo>
                  <a:pt x="283074" y="466403"/>
                </a:lnTo>
                <a:lnTo>
                  <a:pt x="327297" y="452676"/>
                </a:lnTo>
                <a:lnTo>
                  <a:pt x="367316" y="430955"/>
                </a:lnTo>
                <a:lnTo>
                  <a:pt x="402184" y="402188"/>
                </a:lnTo>
                <a:lnTo>
                  <a:pt x="430952" y="367321"/>
                </a:lnTo>
                <a:lnTo>
                  <a:pt x="452675" y="327301"/>
                </a:lnTo>
                <a:lnTo>
                  <a:pt x="466403" y="283077"/>
                </a:lnTo>
                <a:lnTo>
                  <a:pt x="471189" y="235594"/>
                </a:lnTo>
                <a:lnTo>
                  <a:pt x="466403" y="188112"/>
                </a:lnTo>
                <a:lnTo>
                  <a:pt x="452675" y="143888"/>
                </a:lnTo>
                <a:lnTo>
                  <a:pt x="430952" y="103868"/>
                </a:lnTo>
                <a:lnTo>
                  <a:pt x="402184" y="69001"/>
                </a:lnTo>
                <a:lnTo>
                  <a:pt x="367316" y="40234"/>
                </a:lnTo>
                <a:lnTo>
                  <a:pt x="327297" y="18513"/>
                </a:lnTo>
                <a:lnTo>
                  <a:pt x="283074" y="4786"/>
                </a:lnTo>
                <a:lnTo>
                  <a:pt x="235594" y="0"/>
                </a:lnTo>
                <a:close/>
              </a:path>
            </a:pathLst>
          </a:custGeom>
          <a:solidFill>
            <a:srgbClr val="FFB5A6"/>
          </a:solidFill>
        </p:spPr>
        <p:txBody>
          <a:bodyPr wrap="square" lIns="0" tIns="0" rIns="0" bIns="0" rtlCol="0"/>
          <a:lstStyle/>
          <a:p>
            <a:endParaRPr/>
          </a:p>
        </p:txBody>
      </p:sp>
      <p:sp>
        <p:nvSpPr>
          <p:cNvPr id="17" name="object 17"/>
          <p:cNvSpPr txBox="1"/>
          <p:nvPr/>
        </p:nvSpPr>
        <p:spPr>
          <a:xfrm>
            <a:off x="2458403" y="4044538"/>
            <a:ext cx="5242678" cy="961802"/>
          </a:xfrm>
          <a:prstGeom prst="rect">
            <a:avLst/>
          </a:prstGeom>
        </p:spPr>
        <p:txBody>
          <a:bodyPr vert="horz" wrap="square" lIns="0" tIns="15240" rIns="0" bIns="0" rtlCol="0">
            <a:spAutoFit/>
          </a:bodyPr>
          <a:lstStyle/>
          <a:p>
            <a:pPr marL="12700">
              <a:lnSpc>
                <a:spcPct val="100000"/>
              </a:lnSpc>
              <a:spcBef>
                <a:spcPts val="120"/>
              </a:spcBef>
            </a:pPr>
            <a:r>
              <a:rPr lang="da-DK" sz="2050" b="1" dirty="0">
                <a:solidFill>
                  <a:srgbClr val="FFFFFF"/>
                </a:solidFill>
                <a:latin typeface="Bw Modelica SS01" pitchFamily="2" charset="77"/>
                <a:cs typeface="Bw Modelica SS01"/>
              </a:rPr>
              <a:t>L</a:t>
            </a:r>
            <a:r>
              <a:rPr lang="da-DK" sz="2050" b="1" spc="-20" dirty="0">
                <a:solidFill>
                  <a:srgbClr val="FFFFFF"/>
                </a:solidFill>
                <a:latin typeface="Bw Modelica SS01" pitchFamily="2" charset="77"/>
                <a:cs typeface="Bw Modelica SS01"/>
              </a:rPr>
              <a:t>ivmoderen </a:t>
            </a:r>
            <a:r>
              <a:rPr lang="da-DK" sz="2050" b="1" spc="-25" dirty="0">
                <a:solidFill>
                  <a:srgbClr val="FFFFFF"/>
                </a:solidFill>
                <a:latin typeface="Bw Modelica SS01" pitchFamily="2" charset="77"/>
                <a:cs typeface="Bw Modelica SS01"/>
              </a:rPr>
              <a:t>udvikler </a:t>
            </a:r>
            <a:r>
              <a:rPr lang="da-DK" sz="2050" b="1" dirty="0">
                <a:solidFill>
                  <a:srgbClr val="FFFFFF"/>
                </a:solidFill>
                <a:latin typeface="Bw Modelica SS01" pitchFamily="2" charset="77"/>
                <a:cs typeface="Bw Modelica SS01"/>
              </a:rPr>
              <a:t>en </a:t>
            </a:r>
            <a:r>
              <a:rPr lang="da-DK" sz="2050" b="1" spc="-10" dirty="0">
                <a:solidFill>
                  <a:srgbClr val="FFFFFF"/>
                </a:solidFill>
                <a:latin typeface="Bw Modelica SS01" pitchFamily="2" charset="77"/>
                <a:cs typeface="Bw Modelica SS01"/>
              </a:rPr>
              <a:t>slimhinde</a:t>
            </a:r>
            <a:r>
              <a:rPr lang="da-DK" sz="2050" b="1" dirty="0">
                <a:solidFill>
                  <a:srgbClr val="FFFFFF"/>
                </a:solidFill>
                <a:latin typeface="Bw Modelica SS01" pitchFamily="2" charset="77"/>
                <a:cs typeface="Bw Modelica SS01"/>
              </a:rPr>
              <a:t>, livmoderslimhinden, for at </a:t>
            </a:r>
            <a:r>
              <a:rPr lang="da-DK" sz="2050" b="1" spc="-10" dirty="0">
                <a:solidFill>
                  <a:srgbClr val="FFFFFF"/>
                </a:solidFill>
                <a:latin typeface="Bw Modelica SS01" pitchFamily="2" charset="77"/>
                <a:cs typeface="Bw Modelica SS01"/>
              </a:rPr>
              <a:t>forberede </a:t>
            </a:r>
            <a:r>
              <a:rPr lang="da-DK" sz="2050" b="1" dirty="0">
                <a:solidFill>
                  <a:srgbClr val="FFFFFF"/>
                </a:solidFill>
                <a:latin typeface="Bw Modelica SS01" pitchFamily="2" charset="77"/>
                <a:cs typeface="Bw Modelica SS01"/>
              </a:rPr>
              <a:t>sig på at tage imod et befrugtet</a:t>
            </a:r>
            <a:r>
              <a:rPr lang="da-DK" sz="2050" b="1" spc="-20" dirty="0">
                <a:solidFill>
                  <a:srgbClr val="FFFFFF"/>
                </a:solidFill>
                <a:latin typeface="Bw Modelica SS01" pitchFamily="2" charset="77"/>
                <a:cs typeface="Bw Modelica SS01"/>
              </a:rPr>
              <a:t> æg</a:t>
            </a:r>
            <a:r>
              <a:rPr lang="da-DK" sz="2050" b="1" dirty="0">
                <a:solidFill>
                  <a:srgbClr val="FFFFFF"/>
                </a:solidFill>
                <a:latin typeface="Bw Modelica SS01" pitchFamily="2" charset="77"/>
                <a:cs typeface="Bw Modelica SS01"/>
              </a:rPr>
              <a:t>.</a:t>
            </a:r>
          </a:p>
        </p:txBody>
      </p:sp>
      <p:sp>
        <p:nvSpPr>
          <p:cNvPr id="19" name="object 19"/>
          <p:cNvSpPr txBox="1"/>
          <p:nvPr/>
        </p:nvSpPr>
        <p:spPr>
          <a:xfrm>
            <a:off x="2458402" y="5358593"/>
            <a:ext cx="6767205" cy="994503"/>
          </a:xfrm>
          <a:prstGeom prst="rect">
            <a:avLst/>
          </a:prstGeom>
        </p:spPr>
        <p:txBody>
          <a:bodyPr vert="horz" wrap="square" lIns="0" tIns="12065" rIns="0" bIns="0" rtlCol="0">
            <a:spAutoFit/>
          </a:bodyPr>
          <a:lstStyle/>
          <a:p>
            <a:pPr marL="12700" marR="5080">
              <a:lnSpc>
                <a:spcPts val="2590"/>
              </a:lnSpc>
              <a:spcBef>
                <a:spcPts val="95"/>
              </a:spcBef>
            </a:pPr>
            <a:r>
              <a:rPr lang="da-DK" sz="2050" b="1" dirty="0">
                <a:solidFill>
                  <a:srgbClr val="FFFFFF"/>
                </a:solidFill>
                <a:latin typeface="Bw Modelica SS01" pitchFamily="2" charset="77"/>
                <a:cs typeface="Bw Modelica SS01"/>
              </a:rPr>
              <a:t>Æggestokkene frigiver et æg, som </a:t>
            </a:r>
            <a:r>
              <a:rPr lang="da-DK" sz="2050" b="1" spc="-10" dirty="0">
                <a:solidFill>
                  <a:srgbClr val="FFFFFF"/>
                </a:solidFill>
                <a:latin typeface="Bw Modelica SS01" pitchFamily="2" charset="77"/>
                <a:cs typeface="Bw Modelica SS01"/>
              </a:rPr>
              <a:t>bevæger </a:t>
            </a:r>
            <a:r>
              <a:rPr lang="da-DK" sz="2050" b="1" dirty="0">
                <a:solidFill>
                  <a:srgbClr val="FFFFFF"/>
                </a:solidFill>
                <a:latin typeface="Bw Modelica SS01" pitchFamily="2" charset="77"/>
                <a:cs typeface="Bw Modelica SS01"/>
              </a:rPr>
              <a:t>sig ned til en af æggelederne og videre mod </a:t>
            </a:r>
            <a:r>
              <a:rPr lang="da-DK" sz="2050" b="1" spc="-10" dirty="0">
                <a:solidFill>
                  <a:srgbClr val="FFFFFF"/>
                </a:solidFill>
                <a:latin typeface="Bw Modelica SS01" pitchFamily="2" charset="77"/>
                <a:cs typeface="Bw Modelica SS01"/>
              </a:rPr>
              <a:t>livmoderen</a:t>
            </a:r>
            <a:r>
              <a:rPr lang="da-DK" sz="2050" b="1" dirty="0">
                <a:solidFill>
                  <a:srgbClr val="FFFFFF"/>
                </a:solidFill>
                <a:latin typeface="Bw Modelica SS01" pitchFamily="2" charset="77"/>
                <a:cs typeface="Bw Modelica SS01"/>
              </a:rPr>
              <a:t>.</a:t>
            </a:r>
            <a:r>
              <a:rPr lang="da-DK" sz="2050" b="1" spc="-10" dirty="0">
                <a:solidFill>
                  <a:srgbClr val="FFFFFF"/>
                </a:solidFill>
                <a:latin typeface="Bw Modelica SS01" pitchFamily="2" charset="77"/>
                <a:cs typeface="Bw Modelica SS01"/>
              </a:rPr>
              <a:t> </a:t>
            </a:r>
          </a:p>
          <a:p>
            <a:pPr marL="12700">
              <a:lnSpc>
                <a:spcPct val="100000"/>
              </a:lnSpc>
              <a:spcBef>
                <a:spcPts val="15"/>
              </a:spcBef>
            </a:pPr>
            <a:r>
              <a:rPr lang="da-DK" sz="2050" b="1" spc="-10" dirty="0">
                <a:solidFill>
                  <a:srgbClr val="FFFFFF"/>
                </a:solidFill>
                <a:latin typeface="Bw Modelica SS01" pitchFamily="2" charset="77"/>
                <a:cs typeface="Bw Modelica SS01"/>
              </a:rPr>
              <a:t>Det </a:t>
            </a:r>
            <a:r>
              <a:rPr lang="da-DK" sz="2050" b="1" dirty="0">
                <a:solidFill>
                  <a:srgbClr val="FFFFFF"/>
                </a:solidFill>
                <a:latin typeface="Bw Modelica SS01" pitchFamily="2" charset="77"/>
                <a:cs typeface="Bw Modelica SS01"/>
              </a:rPr>
              <a:t>kaldes ægløsning og tager ca. 24 timer.</a:t>
            </a:r>
          </a:p>
        </p:txBody>
      </p:sp>
      <p:sp>
        <p:nvSpPr>
          <p:cNvPr id="20" name="object 20"/>
          <p:cNvSpPr txBox="1"/>
          <p:nvPr/>
        </p:nvSpPr>
        <p:spPr>
          <a:xfrm>
            <a:off x="2458403" y="6672648"/>
            <a:ext cx="7263030" cy="1318438"/>
          </a:xfrm>
          <a:prstGeom prst="rect">
            <a:avLst/>
          </a:prstGeom>
        </p:spPr>
        <p:txBody>
          <a:bodyPr vert="horz" wrap="square" lIns="0" tIns="10160" rIns="0" bIns="0" rtlCol="0">
            <a:spAutoFit/>
          </a:bodyPr>
          <a:lstStyle/>
          <a:p>
            <a:pPr marL="12700" marR="5080">
              <a:lnSpc>
                <a:spcPts val="2590"/>
              </a:lnSpc>
              <a:spcBef>
                <a:spcPts val="80"/>
              </a:spcBef>
            </a:pPr>
            <a:r>
              <a:rPr lang="da-DK" sz="2050" b="1" dirty="0">
                <a:solidFill>
                  <a:srgbClr val="FFFFFF"/>
                </a:solidFill>
                <a:latin typeface="Bw Modelica SS01" pitchFamily="2" charset="77"/>
                <a:cs typeface="Bw Modelica SS01"/>
              </a:rPr>
              <a:t>Et æg, der møder en sædcelle på vejen, </a:t>
            </a:r>
            <a:r>
              <a:rPr lang="da-DK" sz="2050" b="1" spc="-25" dirty="0">
                <a:solidFill>
                  <a:srgbClr val="FFFFFF"/>
                </a:solidFill>
                <a:latin typeface="Bw Modelica SS01" pitchFamily="2" charset="77"/>
                <a:cs typeface="Bw Modelica SS01"/>
              </a:rPr>
              <a:t>kan </a:t>
            </a:r>
            <a:r>
              <a:rPr lang="da-DK" sz="2050" b="1" spc="-55" dirty="0">
                <a:solidFill>
                  <a:srgbClr val="FFFFFF"/>
                </a:solidFill>
                <a:latin typeface="Bw Modelica SS01" pitchFamily="2" charset="77"/>
                <a:cs typeface="Bw Modelica SS01"/>
              </a:rPr>
              <a:t>blive befrugtet </a:t>
            </a:r>
            <a:r>
              <a:rPr lang="da-DK" sz="2050" b="1" dirty="0">
                <a:solidFill>
                  <a:srgbClr val="FFFFFF"/>
                </a:solidFill>
                <a:latin typeface="Bw Modelica SS01" pitchFamily="2" charset="77"/>
                <a:cs typeface="Bw Modelica SS01"/>
              </a:rPr>
              <a:t>– og </a:t>
            </a:r>
            <a:r>
              <a:rPr lang="da-DK" sz="2050" b="1" spc="-30" dirty="0">
                <a:solidFill>
                  <a:srgbClr val="FFFFFF"/>
                </a:solidFill>
                <a:latin typeface="Bw Modelica SS01" pitchFamily="2" charset="77"/>
                <a:cs typeface="Bw Modelica SS01"/>
              </a:rPr>
              <a:t>så </a:t>
            </a:r>
            <a:r>
              <a:rPr lang="da-DK" sz="2050" b="1" spc="-45" dirty="0">
                <a:solidFill>
                  <a:srgbClr val="FFFFFF"/>
                </a:solidFill>
                <a:latin typeface="Bw Modelica SS01" pitchFamily="2" charset="77"/>
                <a:cs typeface="Bw Modelica SS01"/>
              </a:rPr>
              <a:t>bliver man </a:t>
            </a:r>
            <a:r>
              <a:rPr lang="da-DK" sz="2050" b="1" spc="-55" dirty="0">
                <a:solidFill>
                  <a:srgbClr val="FFFFFF"/>
                </a:solidFill>
                <a:latin typeface="Bw Modelica SS01" pitchFamily="2" charset="77"/>
                <a:cs typeface="Bw Modelica SS01"/>
              </a:rPr>
              <a:t>gravid</a:t>
            </a:r>
            <a:r>
              <a:rPr lang="da-DK" sz="2050" b="1" dirty="0">
                <a:solidFill>
                  <a:srgbClr val="FFFFFF"/>
                </a:solidFill>
                <a:latin typeface="Bw Modelica SS01" pitchFamily="2" charset="77"/>
                <a:cs typeface="Bw Modelica SS01"/>
              </a:rPr>
              <a:t>.</a:t>
            </a:r>
            <a:r>
              <a:rPr lang="da-DK" sz="2050" b="1" spc="-80" dirty="0">
                <a:solidFill>
                  <a:srgbClr val="FFFFFF"/>
                </a:solidFill>
                <a:latin typeface="Bw Modelica SS01" pitchFamily="2" charset="77"/>
                <a:cs typeface="Bw Modelica SS01"/>
              </a:rPr>
              <a:t> </a:t>
            </a:r>
            <a:r>
              <a:rPr lang="da-DK" sz="2050" b="1" dirty="0">
                <a:solidFill>
                  <a:srgbClr val="FFFFFF"/>
                </a:solidFill>
                <a:latin typeface="Bw Modelica SS01" pitchFamily="2" charset="77"/>
                <a:cs typeface="Bw Modelica SS01"/>
              </a:rPr>
              <a:t>U</a:t>
            </a:r>
            <a:r>
              <a:rPr lang="da-DK" sz="2050" b="1" spc="-45" dirty="0">
                <a:solidFill>
                  <a:srgbClr val="FFFFFF"/>
                </a:solidFill>
                <a:latin typeface="Bw Modelica SS01" pitchFamily="2" charset="77"/>
                <a:cs typeface="Bw Modelica SS01"/>
              </a:rPr>
              <a:t>den </a:t>
            </a:r>
            <a:r>
              <a:rPr lang="da-DK" sz="2050" b="1" spc="-25" dirty="0">
                <a:solidFill>
                  <a:srgbClr val="FFFFFF"/>
                </a:solidFill>
                <a:latin typeface="Bw Modelica SS01" pitchFamily="2" charset="77"/>
                <a:cs typeface="Bw Modelica SS01"/>
              </a:rPr>
              <a:t>befrugtning </a:t>
            </a:r>
            <a:r>
              <a:rPr lang="da-DK" sz="2050" b="1" dirty="0">
                <a:solidFill>
                  <a:srgbClr val="FFFFFF"/>
                </a:solidFill>
                <a:latin typeface="Bw Modelica SS01" pitchFamily="2" charset="77"/>
                <a:cs typeface="Bw Modelica SS01"/>
              </a:rPr>
              <a:t>udstøder kroppen ægget, </a:t>
            </a:r>
            <a:r>
              <a:rPr lang="da-DK" sz="2050" b="1" spc="-10" dirty="0">
                <a:solidFill>
                  <a:srgbClr val="FFFFFF"/>
                </a:solidFill>
                <a:latin typeface="Bw Modelica SS01" pitchFamily="2" charset="77"/>
                <a:cs typeface="Bw Modelica SS01"/>
              </a:rPr>
              <a:t>livmoderslimhinden </a:t>
            </a:r>
            <a:r>
              <a:rPr lang="da-DK" sz="2050" b="1" dirty="0">
                <a:solidFill>
                  <a:srgbClr val="FFFFFF"/>
                </a:solidFill>
                <a:latin typeface="Bw Modelica SS01" pitchFamily="2" charset="77"/>
                <a:cs typeface="Bw Modelica SS01"/>
              </a:rPr>
              <a:t>og lidt blod.</a:t>
            </a:r>
            <a:r>
              <a:rPr lang="da-DK" sz="2050" b="1" spc="15" dirty="0">
                <a:solidFill>
                  <a:srgbClr val="FFFFFF"/>
                </a:solidFill>
                <a:latin typeface="Bw Modelica SS01" pitchFamily="2" charset="77"/>
                <a:cs typeface="Bw Modelica SS01"/>
              </a:rPr>
              <a:t> </a:t>
            </a:r>
            <a:r>
              <a:rPr lang="da-DK" sz="2050" b="1" dirty="0">
                <a:solidFill>
                  <a:srgbClr val="FFFFFF"/>
                </a:solidFill>
                <a:latin typeface="Bw Modelica SS01" pitchFamily="2" charset="77"/>
                <a:cs typeface="Bw Modelica SS01"/>
              </a:rPr>
              <a:t>Det er det, der er </a:t>
            </a:r>
            <a:r>
              <a:rPr lang="da-DK" sz="2050" b="1" spc="-10" dirty="0">
                <a:solidFill>
                  <a:srgbClr val="FFFFFF"/>
                </a:solidFill>
                <a:latin typeface="Bw Modelica SS01" pitchFamily="2" charset="77"/>
                <a:cs typeface="Bw Modelica SS01"/>
              </a:rPr>
              <a:t>menstruationen.</a:t>
            </a:r>
          </a:p>
        </p:txBody>
      </p:sp>
      <p:sp>
        <p:nvSpPr>
          <p:cNvPr id="21" name="object 21"/>
          <p:cNvSpPr txBox="1"/>
          <p:nvPr/>
        </p:nvSpPr>
        <p:spPr>
          <a:xfrm>
            <a:off x="2458403" y="8315214"/>
            <a:ext cx="6491847" cy="998219"/>
          </a:xfrm>
          <a:prstGeom prst="rect">
            <a:avLst/>
          </a:prstGeom>
        </p:spPr>
        <p:txBody>
          <a:bodyPr vert="horz" wrap="square" lIns="0" tIns="15240" rIns="0" bIns="0" rtlCol="0">
            <a:spAutoFit/>
          </a:bodyPr>
          <a:lstStyle/>
          <a:p>
            <a:pPr marL="12700">
              <a:lnSpc>
                <a:spcPct val="100000"/>
              </a:lnSpc>
              <a:spcBef>
                <a:spcPts val="120"/>
              </a:spcBef>
            </a:pPr>
            <a:r>
              <a:rPr lang="da-DK" sz="2050" b="1" spc="-55" dirty="0">
                <a:solidFill>
                  <a:srgbClr val="FFFFFF"/>
                </a:solidFill>
                <a:latin typeface="Bw Modelica SS01" pitchFamily="2" charset="77"/>
                <a:cs typeface="Bw Modelica SS01"/>
              </a:rPr>
              <a:t>Blødningen</a:t>
            </a:r>
            <a:r>
              <a:rPr lang="da-DK" sz="2050" b="1" spc="-80" dirty="0">
                <a:solidFill>
                  <a:srgbClr val="FFFFFF"/>
                </a:solidFill>
                <a:latin typeface="Bw Modelica SS01" pitchFamily="2" charset="77"/>
                <a:cs typeface="Bw Modelica SS01"/>
              </a:rPr>
              <a:t> begynder</a:t>
            </a:r>
            <a:r>
              <a:rPr lang="da-DK" sz="2050" b="1" spc="-130" dirty="0">
                <a:solidFill>
                  <a:srgbClr val="FFFFFF"/>
                </a:solidFill>
                <a:latin typeface="Bw Modelica SS01" pitchFamily="2" charset="77"/>
                <a:cs typeface="Bw Modelica SS01"/>
              </a:rPr>
              <a:t> ca.</a:t>
            </a:r>
            <a:r>
              <a:rPr lang="da-DK" sz="2050" b="1" dirty="0">
                <a:solidFill>
                  <a:srgbClr val="FFFFFF"/>
                </a:solidFill>
                <a:latin typeface="Bw Modelica SS01" pitchFamily="2" charset="77"/>
                <a:cs typeface="Bw Modelica SS01"/>
              </a:rPr>
              <a:t> </a:t>
            </a:r>
            <a:r>
              <a:rPr lang="da-DK" sz="2050" b="1" spc="-25" dirty="0">
                <a:solidFill>
                  <a:srgbClr val="FFFFFF"/>
                </a:solidFill>
                <a:latin typeface="Bw Modelica SS01" pitchFamily="2" charset="77"/>
                <a:cs typeface="Bw Modelica SS01"/>
              </a:rPr>
              <a:t>14</a:t>
            </a:r>
            <a:r>
              <a:rPr lang="da-DK" sz="2050" b="1" spc="-80" dirty="0">
                <a:solidFill>
                  <a:srgbClr val="FFFFFF"/>
                </a:solidFill>
                <a:latin typeface="Bw Modelica SS01" pitchFamily="2" charset="77"/>
                <a:cs typeface="Bw Modelica SS01"/>
              </a:rPr>
              <a:t> </a:t>
            </a:r>
            <a:r>
              <a:rPr lang="da-DK" sz="2050" b="1" spc="-60" dirty="0">
                <a:solidFill>
                  <a:srgbClr val="FFFFFF"/>
                </a:solidFill>
                <a:latin typeface="Bw Modelica SS01" pitchFamily="2" charset="77"/>
                <a:cs typeface="Bw Modelica SS01"/>
              </a:rPr>
              <a:t>dage</a:t>
            </a:r>
            <a:r>
              <a:rPr lang="da-DK" sz="2050" b="1" spc="-130" dirty="0">
                <a:solidFill>
                  <a:srgbClr val="FFFFFF"/>
                </a:solidFill>
                <a:latin typeface="Bw Modelica SS01" pitchFamily="2" charset="77"/>
                <a:cs typeface="Bw Modelica SS01"/>
              </a:rPr>
              <a:t> </a:t>
            </a:r>
            <a:r>
              <a:rPr lang="da-DK" sz="2050" b="1" spc="-55" dirty="0">
                <a:solidFill>
                  <a:srgbClr val="FFFFFF"/>
                </a:solidFill>
                <a:latin typeface="Bw Modelica SS01" pitchFamily="2" charset="77"/>
                <a:cs typeface="Bw Modelica SS01"/>
              </a:rPr>
              <a:t>efter</a:t>
            </a:r>
            <a:r>
              <a:rPr lang="da-DK" sz="2050" b="1" spc="-130" dirty="0">
                <a:solidFill>
                  <a:srgbClr val="FFFFFF"/>
                </a:solidFill>
                <a:latin typeface="Bw Modelica SS01" pitchFamily="2" charset="77"/>
                <a:cs typeface="Bw Modelica SS01"/>
              </a:rPr>
              <a:t> </a:t>
            </a:r>
            <a:r>
              <a:rPr lang="da-DK" sz="2050" b="1" spc="-40" dirty="0">
                <a:solidFill>
                  <a:srgbClr val="FFFFFF"/>
                </a:solidFill>
                <a:latin typeface="Bw Modelica SS01" pitchFamily="2" charset="77"/>
                <a:cs typeface="Bw Modelica SS01"/>
              </a:rPr>
              <a:t>ægløsning.</a:t>
            </a:r>
          </a:p>
          <a:p>
            <a:pPr marL="12700">
              <a:lnSpc>
                <a:spcPct val="100000"/>
              </a:lnSpc>
              <a:spcBef>
                <a:spcPts val="125"/>
              </a:spcBef>
            </a:pPr>
            <a:r>
              <a:rPr lang="da-DK" sz="2050" b="1" dirty="0">
                <a:solidFill>
                  <a:srgbClr val="FFFFFF"/>
                </a:solidFill>
                <a:latin typeface="Bw Modelica SS01" pitchFamily="2" charset="77"/>
                <a:cs typeface="Bw Modelica SS01"/>
              </a:rPr>
              <a:t>Det bløder mest de første to dage, </a:t>
            </a:r>
            <a:r>
              <a:rPr lang="da-DK" sz="2050" b="1" spc="-25" dirty="0">
                <a:solidFill>
                  <a:srgbClr val="FFFFFF"/>
                </a:solidFill>
                <a:latin typeface="Bw Modelica SS01" pitchFamily="2" charset="77"/>
                <a:cs typeface="Bw Modelica SS01"/>
              </a:rPr>
              <a:t>og </a:t>
            </a:r>
            <a:r>
              <a:rPr lang="da-DK" sz="2050" b="1" dirty="0">
                <a:solidFill>
                  <a:srgbClr val="FFFFFF"/>
                </a:solidFill>
                <a:latin typeface="Bw Modelica SS01" pitchFamily="2" charset="77"/>
                <a:cs typeface="Bw Modelica SS01"/>
              </a:rPr>
              <a:t>de fleste </a:t>
            </a:r>
            <a:r>
              <a:rPr lang="da-DK" sz="2050" b="1" spc="-20" dirty="0">
                <a:solidFill>
                  <a:srgbClr val="FFFFFF"/>
                </a:solidFill>
                <a:latin typeface="Bw Modelica SS01" pitchFamily="2" charset="77"/>
                <a:cs typeface="Bw Modelica SS01"/>
              </a:rPr>
              <a:t>bløder</a:t>
            </a:r>
            <a:r>
              <a:rPr lang="da-DK" sz="2050" b="1" dirty="0">
                <a:solidFill>
                  <a:srgbClr val="FFFFFF"/>
                </a:solidFill>
                <a:latin typeface="Bw Modelica SS01" pitchFamily="2" charset="77"/>
                <a:cs typeface="Bw Modelica SS01"/>
              </a:rPr>
              <a:t> i 3-5 </a:t>
            </a:r>
            <a:r>
              <a:rPr lang="da-DK" sz="2050" b="1" spc="-30" dirty="0">
                <a:solidFill>
                  <a:srgbClr val="FFFFFF"/>
                </a:solidFill>
                <a:latin typeface="Bw Modelica SS01" pitchFamily="2" charset="77"/>
                <a:cs typeface="Bw Modelica SS01"/>
              </a:rPr>
              <a:t>dage</a:t>
            </a:r>
            <a:r>
              <a:rPr lang="da-DK" sz="2050" b="1" dirty="0">
                <a:solidFill>
                  <a:srgbClr val="FFFFFF"/>
                </a:solidFill>
                <a:latin typeface="Bw Modelica SS01" pitchFamily="2" charset="77"/>
                <a:cs typeface="Bw Modelica SS01"/>
              </a:rPr>
              <a:t>.</a:t>
            </a:r>
            <a:r>
              <a:rPr lang="da-DK" sz="2050" b="1" spc="-70" dirty="0">
                <a:solidFill>
                  <a:srgbClr val="FFFFFF"/>
                </a:solidFill>
                <a:latin typeface="Bw Modelica SS01" pitchFamily="2" charset="77"/>
                <a:cs typeface="Bw Modelica SS01"/>
              </a:rPr>
              <a:t> </a:t>
            </a:r>
            <a:r>
              <a:rPr lang="da-DK" sz="2050" b="1" dirty="0">
                <a:solidFill>
                  <a:srgbClr val="FFFFFF"/>
                </a:solidFill>
                <a:latin typeface="Bw Modelica SS01" pitchFamily="2" charset="77"/>
                <a:cs typeface="Bw Modelica SS01"/>
              </a:rPr>
              <a:t>Derefter begynder det forfra</a:t>
            </a:r>
            <a:r>
              <a:rPr lang="da-DK" sz="2050" b="1" spc="-25" dirty="0">
                <a:solidFill>
                  <a:srgbClr val="FFFFFF"/>
                </a:solidFill>
                <a:latin typeface="Bw Modelica SS01" pitchFamily="2" charset="77"/>
                <a:cs typeface="Bw Modelica SS01"/>
              </a:rPr>
              <a:t>.</a:t>
            </a:r>
          </a:p>
        </p:txBody>
      </p:sp>
      <p:sp>
        <p:nvSpPr>
          <p:cNvPr id="22" name="object 22"/>
          <p:cNvSpPr/>
          <p:nvPr/>
        </p:nvSpPr>
        <p:spPr>
          <a:xfrm>
            <a:off x="1781369" y="5348884"/>
            <a:ext cx="471805" cy="471805"/>
          </a:xfrm>
          <a:custGeom>
            <a:avLst/>
            <a:gdLst/>
            <a:ahLst/>
            <a:cxnLst/>
            <a:rect l="l" t="t" r="r" b="b"/>
            <a:pathLst>
              <a:path w="471805" h="471804">
                <a:moveTo>
                  <a:pt x="235594" y="0"/>
                </a:moveTo>
                <a:lnTo>
                  <a:pt x="188115" y="4786"/>
                </a:lnTo>
                <a:lnTo>
                  <a:pt x="143892" y="18513"/>
                </a:lnTo>
                <a:lnTo>
                  <a:pt x="103873" y="40234"/>
                </a:lnTo>
                <a:lnTo>
                  <a:pt x="69005" y="69001"/>
                </a:lnTo>
                <a:lnTo>
                  <a:pt x="40237" y="103868"/>
                </a:lnTo>
                <a:lnTo>
                  <a:pt x="18514" y="143888"/>
                </a:lnTo>
                <a:lnTo>
                  <a:pt x="4786" y="188112"/>
                </a:lnTo>
                <a:lnTo>
                  <a:pt x="0" y="235594"/>
                </a:lnTo>
                <a:lnTo>
                  <a:pt x="4786" y="283077"/>
                </a:lnTo>
                <a:lnTo>
                  <a:pt x="18514" y="327301"/>
                </a:lnTo>
                <a:lnTo>
                  <a:pt x="40237" y="367321"/>
                </a:lnTo>
                <a:lnTo>
                  <a:pt x="69005" y="402188"/>
                </a:lnTo>
                <a:lnTo>
                  <a:pt x="103873" y="430955"/>
                </a:lnTo>
                <a:lnTo>
                  <a:pt x="143892" y="452676"/>
                </a:lnTo>
                <a:lnTo>
                  <a:pt x="188115" y="466403"/>
                </a:lnTo>
                <a:lnTo>
                  <a:pt x="235594" y="471189"/>
                </a:lnTo>
                <a:lnTo>
                  <a:pt x="283074" y="466403"/>
                </a:lnTo>
                <a:lnTo>
                  <a:pt x="327297" y="452676"/>
                </a:lnTo>
                <a:lnTo>
                  <a:pt x="367316" y="430955"/>
                </a:lnTo>
                <a:lnTo>
                  <a:pt x="402184" y="402188"/>
                </a:lnTo>
                <a:lnTo>
                  <a:pt x="430952" y="367321"/>
                </a:lnTo>
                <a:lnTo>
                  <a:pt x="452675" y="327301"/>
                </a:lnTo>
                <a:lnTo>
                  <a:pt x="466403" y="283077"/>
                </a:lnTo>
                <a:lnTo>
                  <a:pt x="471189" y="235594"/>
                </a:lnTo>
                <a:lnTo>
                  <a:pt x="466403" y="188112"/>
                </a:lnTo>
                <a:lnTo>
                  <a:pt x="452675" y="143888"/>
                </a:lnTo>
                <a:lnTo>
                  <a:pt x="430952" y="103868"/>
                </a:lnTo>
                <a:lnTo>
                  <a:pt x="402184" y="69001"/>
                </a:lnTo>
                <a:lnTo>
                  <a:pt x="367316" y="40234"/>
                </a:lnTo>
                <a:lnTo>
                  <a:pt x="327297" y="18513"/>
                </a:lnTo>
                <a:lnTo>
                  <a:pt x="283074" y="4786"/>
                </a:lnTo>
                <a:lnTo>
                  <a:pt x="235594" y="0"/>
                </a:lnTo>
                <a:close/>
              </a:path>
            </a:pathLst>
          </a:custGeom>
          <a:solidFill>
            <a:srgbClr val="FFB5A6"/>
          </a:solidFill>
        </p:spPr>
        <p:txBody>
          <a:bodyPr wrap="square" lIns="0" tIns="0" rIns="0" bIns="0" rtlCol="0"/>
          <a:lstStyle/>
          <a:p>
            <a:endParaRPr/>
          </a:p>
        </p:txBody>
      </p:sp>
      <p:sp>
        <p:nvSpPr>
          <p:cNvPr id="23" name="object 23"/>
          <p:cNvSpPr txBox="1"/>
          <p:nvPr/>
        </p:nvSpPr>
        <p:spPr>
          <a:xfrm>
            <a:off x="1926342" y="5403981"/>
            <a:ext cx="181610" cy="340995"/>
          </a:xfrm>
          <a:prstGeom prst="rect">
            <a:avLst/>
          </a:prstGeom>
        </p:spPr>
        <p:txBody>
          <a:bodyPr vert="horz" wrap="square" lIns="0" tIns="15240" rIns="0" bIns="0" rtlCol="0">
            <a:spAutoFit/>
          </a:bodyPr>
          <a:lstStyle/>
          <a:p>
            <a:pPr marL="12700">
              <a:lnSpc>
                <a:spcPct val="100000"/>
              </a:lnSpc>
              <a:spcBef>
                <a:spcPts val="120"/>
              </a:spcBef>
            </a:pPr>
            <a:r>
              <a:rPr lang="da-DK" sz="2050" b="1" spc="-50">
                <a:solidFill>
                  <a:srgbClr val="BC1C24"/>
                </a:solidFill>
                <a:latin typeface="Bw Modelica SS01" pitchFamily="2" charset="77"/>
                <a:cs typeface="Bw Modelica SS01"/>
              </a:rPr>
              <a:t>2</a:t>
            </a:r>
          </a:p>
        </p:txBody>
      </p:sp>
      <p:sp>
        <p:nvSpPr>
          <p:cNvPr id="24" name="object 24"/>
          <p:cNvSpPr txBox="1"/>
          <p:nvPr/>
        </p:nvSpPr>
        <p:spPr>
          <a:xfrm>
            <a:off x="1927919" y="6702529"/>
            <a:ext cx="178435" cy="340995"/>
          </a:xfrm>
          <a:prstGeom prst="rect">
            <a:avLst/>
          </a:prstGeom>
        </p:spPr>
        <p:txBody>
          <a:bodyPr vert="horz" wrap="square" lIns="0" tIns="15240" rIns="0" bIns="0" rtlCol="0">
            <a:spAutoFit/>
          </a:bodyPr>
          <a:lstStyle/>
          <a:p>
            <a:pPr marL="12700">
              <a:lnSpc>
                <a:spcPct val="100000"/>
              </a:lnSpc>
              <a:spcBef>
                <a:spcPts val="120"/>
              </a:spcBef>
            </a:pPr>
            <a:r>
              <a:rPr lang="da-DK" sz="2050" b="1" spc="-50">
                <a:solidFill>
                  <a:srgbClr val="BC1C24"/>
                </a:solidFill>
                <a:latin typeface="Bw Modelica SS01" pitchFamily="2" charset="77"/>
                <a:cs typeface="Bw Modelica SS01"/>
              </a:rPr>
              <a:t>3</a:t>
            </a:r>
          </a:p>
        </p:txBody>
      </p:sp>
      <p:sp>
        <p:nvSpPr>
          <p:cNvPr id="25" name="object 25"/>
          <p:cNvSpPr/>
          <p:nvPr/>
        </p:nvSpPr>
        <p:spPr>
          <a:xfrm>
            <a:off x="1781369" y="8309097"/>
            <a:ext cx="471805" cy="471805"/>
          </a:xfrm>
          <a:custGeom>
            <a:avLst/>
            <a:gdLst/>
            <a:ahLst/>
            <a:cxnLst/>
            <a:rect l="l" t="t" r="r" b="b"/>
            <a:pathLst>
              <a:path w="471805" h="471804">
                <a:moveTo>
                  <a:pt x="235594" y="0"/>
                </a:moveTo>
                <a:lnTo>
                  <a:pt x="188115" y="4786"/>
                </a:lnTo>
                <a:lnTo>
                  <a:pt x="143892" y="18513"/>
                </a:lnTo>
                <a:lnTo>
                  <a:pt x="103873" y="40234"/>
                </a:lnTo>
                <a:lnTo>
                  <a:pt x="69005" y="69001"/>
                </a:lnTo>
                <a:lnTo>
                  <a:pt x="40237" y="103868"/>
                </a:lnTo>
                <a:lnTo>
                  <a:pt x="18514" y="143888"/>
                </a:lnTo>
                <a:lnTo>
                  <a:pt x="4786" y="188112"/>
                </a:lnTo>
                <a:lnTo>
                  <a:pt x="0" y="235594"/>
                </a:lnTo>
                <a:lnTo>
                  <a:pt x="4786" y="283077"/>
                </a:lnTo>
                <a:lnTo>
                  <a:pt x="18514" y="327301"/>
                </a:lnTo>
                <a:lnTo>
                  <a:pt x="40237" y="367321"/>
                </a:lnTo>
                <a:lnTo>
                  <a:pt x="69005" y="402188"/>
                </a:lnTo>
                <a:lnTo>
                  <a:pt x="103873" y="430955"/>
                </a:lnTo>
                <a:lnTo>
                  <a:pt x="143892" y="452676"/>
                </a:lnTo>
                <a:lnTo>
                  <a:pt x="188115" y="466403"/>
                </a:lnTo>
                <a:lnTo>
                  <a:pt x="235594" y="471189"/>
                </a:lnTo>
                <a:lnTo>
                  <a:pt x="283074" y="466403"/>
                </a:lnTo>
                <a:lnTo>
                  <a:pt x="327297" y="452676"/>
                </a:lnTo>
                <a:lnTo>
                  <a:pt x="367316" y="430955"/>
                </a:lnTo>
                <a:lnTo>
                  <a:pt x="402184" y="402188"/>
                </a:lnTo>
                <a:lnTo>
                  <a:pt x="430952" y="367321"/>
                </a:lnTo>
                <a:lnTo>
                  <a:pt x="452675" y="327301"/>
                </a:lnTo>
                <a:lnTo>
                  <a:pt x="466403" y="283077"/>
                </a:lnTo>
                <a:lnTo>
                  <a:pt x="471189" y="235594"/>
                </a:lnTo>
                <a:lnTo>
                  <a:pt x="466403" y="188112"/>
                </a:lnTo>
                <a:lnTo>
                  <a:pt x="452675" y="143888"/>
                </a:lnTo>
                <a:lnTo>
                  <a:pt x="430952" y="103868"/>
                </a:lnTo>
                <a:lnTo>
                  <a:pt x="402184" y="69001"/>
                </a:lnTo>
                <a:lnTo>
                  <a:pt x="367316" y="40234"/>
                </a:lnTo>
                <a:lnTo>
                  <a:pt x="327297" y="18513"/>
                </a:lnTo>
                <a:lnTo>
                  <a:pt x="283074" y="4786"/>
                </a:lnTo>
                <a:lnTo>
                  <a:pt x="235594" y="0"/>
                </a:lnTo>
                <a:close/>
              </a:path>
            </a:pathLst>
          </a:custGeom>
          <a:solidFill>
            <a:srgbClr val="FFB5A6"/>
          </a:solidFill>
        </p:spPr>
        <p:txBody>
          <a:bodyPr wrap="square" lIns="0" tIns="0" rIns="0" bIns="0" rtlCol="0"/>
          <a:lstStyle/>
          <a:p>
            <a:endParaRPr/>
          </a:p>
        </p:txBody>
      </p:sp>
      <p:sp>
        <p:nvSpPr>
          <p:cNvPr id="26" name="object 26"/>
          <p:cNvSpPr txBox="1"/>
          <p:nvPr/>
        </p:nvSpPr>
        <p:spPr>
          <a:xfrm>
            <a:off x="1919902" y="8349391"/>
            <a:ext cx="194310" cy="340995"/>
          </a:xfrm>
          <a:prstGeom prst="rect">
            <a:avLst/>
          </a:prstGeom>
        </p:spPr>
        <p:txBody>
          <a:bodyPr vert="horz" wrap="square" lIns="0" tIns="15240" rIns="0" bIns="0" rtlCol="0">
            <a:spAutoFit/>
          </a:bodyPr>
          <a:lstStyle/>
          <a:p>
            <a:pPr marL="12700">
              <a:lnSpc>
                <a:spcPct val="100000"/>
              </a:lnSpc>
              <a:spcBef>
                <a:spcPts val="120"/>
              </a:spcBef>
            </a:pPr>
            <a:r>
              <a:rPr lang="da-DK" sz="2050" b="1" spc="-50" dirty="0">
                <a:solidFill>
                  <a:srgbClr val="BC1C24"/>
                </a:solidFill>
                <a:latin typeface="Bw Modelica SS01" pitchFamily="2" charset="77"/>
                <a:cs typeface="Bw Modelica SS01"/>
              </a:rPr>
              <a:t>4</a:t>
            </a:r>
          </a:p>
        </p:txBody>
      </p:sp>
      <p:sp>
        <p:nvSpPr>
          <p:cNvPr id="27" name="object 27"/>
          <p:cNvSpPr/>
          <p:nvPr/>
        </p:nvSpPr>
        <p:spPr>
          <a:xfrm>
            <a:off x="1781369" y="4060556"/>
            <a:ext cx="471805" cy="471805"/>
          </a:xfrm>
          <a:custGeom>
            <a:avLst/>
            <a:gdLst/>
            <a:ahLst/>
            <a:cxnLst/>
            <a:rect l="l" t="t" r="r" b="b"/>
            <a:pathLst>
              <a:path w="471805" h="471804">
                <a:moveTo>
                  <a:pt x="235594" y="0"/>
                </a:moveTo>
                <a:lnTo>
                  <a:pt x="188115" y="4786"/>
                </a:lnTo>
                <a:lnTo>
                  <a:pt x="143892" y="18513"/>
                </a:lnTo>
                <a:lnTo>
                  <a:pt x="103873" y="40234"/>
                </a:lnTo>
                <a:lnTo>
                  <a:pt x="69005" y="69001"/>
                </a:lnTo>
                <a:lnTo>
                  <a:pt x="40237" y="103868"/>
                </a:lnTo>
                <a:lnTo>
                  <a:pt x="18514" y="143888"/>
                </a:lnTo>
                <a:lnTo>
                  <a:pt x="4786" y="188112"/>
                </a:lnTo>
                <a:lnTo>
                  <a:pt x="0" y="235594"/>
                </a:lnTo>
                <a:lnTo>
                  <a:pt x="4786" y="283077"/>
                </a:lnTo>
                <a:lnTo>
                  <a:pt x="18514" y="327301"/>
                </a:lnTo>
                <a:lnTo>
                  <a:pt x="40237" y="367321"/>
                </a:lnTo>
                <a:lnTo>
                  <a:pt x="69005" y="402188"/>
                </a:lnTo>
                <a:lnTo>
                  <a:pt x="103873" y="430955"/>
                </a:lnTo>
                <a:lnTo>
                  <a:pt x="143892" y="452676"/>
                </a:lnTo>
                <a:lnTo>
                  <a:pt x="188115" y="466403"/>
                </a:lnTo>
                <a:lnTo>
                  <a:pt x="235594" y="471189"/>
                </a:lnTo>
                <a:lnTo>
                  <a:pt x="283074" y="466403"/>
                </a:lnTo>
                <a:lnTo>
                  <a:pt x="327297" y="452676"/>
                </a:lnTo>
                <a:lnTo>
                  <a:pt x="367316" y="430955"/>
                </a:lnTo>
                <a:lnTo>
                  <a:pt x="402184" y="402188"/>
                </a:lnTo>
                <a:lnTo>
                  <a:pt x="430952" y="367321"/>
                </a:lnTo>
                <a:lnTo>
                  <a:pt x="452675" y="327301"/>
                </a:lnTo>
                <a:lnTo>
                  <a:pt x="466403" y="283077"/>
                </a:lnTo>
                <a:lnTo>
                  <a:pt x="471189" y="235594"/>
                </a:lnTo>
                <a:lnTo>
                  <a:pt x="466403" y="188112"/>
                </a:lnTo>
                <a:lnTo>
                  <a:pt x="452675" y="143888"/>
                </a:lnTo>
                <a:lnTo>
                  <a:pt x="430952" y="103868"/>
                </a:lnTo>
                <a:lnTo>
                  <a:pt x="402184" y="69001"/>
                </a:lnTo>
                <a:lnTo>
                  <a:pt x="367316" y="40234"/>
                </a:lnTo>
                <a:lnTo>
                  <a:pt x="327297" y="18513"/>
                </a:lnTo>
                <a:lnTo>
                  <a:pt x="283074" y="4786"/>
                </a:lnTo>
                <a:lnTo>
                  <a:pt x="235594" y="0"/>
                </a:lnTo>
                <a:close/>
              </a:path>
            </a:pathLst>
          </a:custGeom>
          <a:solidFill>
            <a:srgbClr val="FFB5A6"/>
          </a:solidFill>
        </p:spPr>
        <p:txBody>
          <a:bodyPr wrap="square" lIns="0" tIns="0" rIns="0" bIns="0" rtlCol="0"/>
          <a:lstStyle/>
          <a:p>
            <a:endParaRPr/>
          </a:p>
        </p:txBody>
      </p:sp>
      <p:sp>
        <p:nvSpPr>
          <p:cNvPr id="28" name="object 28"/>
          <p:cNvSpPr txBox="1"/>
          <p:nvPr/>
        </p:nvSpPr>
        <p:spPr>
          <a:xfrm>
            <a:off x="1930555" y="4104807"/>
            <a:ext cx="143510" cy="340995"/>
          </a:xfrm>
          <a:prstGeom prst="rect">
            <a:avLst/>
          </a:prstGeom>
        </p:spPr>
        <p:txBody>
          <a:bodyPr vert="horz" wrap="square" lIns="0" tIns="15240" rIns="0" bIns="0" rtlCol="0">
            <a:spAutoFit/>
          </a:bodyPr>
          <a:lstStyle/>
          <a:p>
            <a:pPr marL="12700">
              <a:lnSpc>
                <a:spcPct val="100000"/>
              </a:lnSpc>
              <a:spcBef>
                <a:spcPts val="120"/>
              </a:spcBef>
            </a:pPr>
            <a:r>
              <a:rPr lang="da-DK" sz="2050" b="1" spc="-50">
                <a:solidFill>
                  <a:srgbClr val="BC1C24"/>
                </a:solidFill>
                <a:latin typeface="Bw Modelica SS01" pitchFamily="2" charset="77"/>
                <a:cs typeface="Bw Modelica SS01"/>
              </a:rPr>
              <a:t>1</a:t>
            </a:r>
          </a:p>
        </p:txBody>
      </p:sp>
      <p:pic>
        <p:nvPicPr>
          <p:cNvPr id="34" name="Bildobjekt 33" descr="En bild som visar Grafik, Teckensnitt, logotyp, grafisk design&#10;&#10;Automatiskt genererad beskrivning">
            <a:extLst>
              <a:ext uri="{FF2B5EF4-FFF2-40B4-BE49-F238E27FC236}">
                <a16:creationId xmlns:a16="http://schemas.microsoft.com/office/drawing/2014/main" id="{0367C209-26FF-6A79-7848-1D99E03C18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14850" y="92075"/>
            <a:ext cx="2354941" cy="1800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3" cstate="print"/>
          <a:stretch>
            <a:fillRect/>
          </a:stretch>
        </p:blipFill>
        <p:spPr>
          <a:xfrm>
            <a:off x="-25400" y="15250"/>
            <a:ext cx="20104100" cy="11308556"/>
          </a:xfrm>
          <a:prstGeom prst="rect">
            <a:avLst/>
          </a:prstGeom>
        </p:spPr>
      </p:pic>
      <p:sp>
        <p:nvSpPr>
          <p:cNvPr id="4" name="object 4"/>
          <p:cNvSpPr/>
          <p:nvPr/>
        </p:nvSpPr>
        <p:spPr>
          <a:xfrm>
            <a:off x="10358785" y="0"/>
            <a:ext cx="9745345" cy="11308715"/>
          </a:xfrm>
          <a:custGeom>
            <a:avLst/>
            <a:gdLst/>
            <a:ahLst/>
            <a:cxnLst/>
            <a:rect l="l" t="t" r="r" b="b"/>
            <a:pathLst>
              <a:path w="9745344" h="11308715">
                <a:moveTo>
                  <a:pt x="9745315" y="0"/>
                </a:moveTo>
                <a:lnTo>
                  <a:pt x="2522174" y="0"/>
                </a:lnTo>
                <a:lnTo>
                  <a:pt x="0" y="11308556"/>
                </a:lnTo>
                <a:lnTo>
                  <a:pt x="9745315" y="11308556"/>
                </a:lnTo>
                <a:lnTo>
                  <a:pt x="9745315" y="0"/>
                </a:lnTo>
                <a:close/>
              </a:path>
            </a:pathLst>
          </a:custGeom>
          <a:solidFill>
            <a:srgbClr val="FFEDF7"/>
          </a:solidFill>
        </p:spPr>
        <p:txBody>
          <a:bodyPr wrap="square" lIns="0" tIns="0" rIns="0" bIns="0" rtlCol="0"/>
          <a:lstStyle/>
          <a:p>
            <a:endParaRPr/>
          </a:p>
        </p:txBody>
      </p:sp>
      <p:sp>
        <p:nvSpPr>
          <p:cNvPr id="5" name="object 5"/>
          <p:cNvSpPr txBox="1"/>
          <p:nvPr/>
        </p:nvSpPr>
        <p:spPr>
          <a:xfrm>
            <a:off x="2275229" y="4071447"/>
            <a:ext cx="8310221" cy="4613827"/>
          </a:xfrm>
          <a:prstGeom prst="rect">
            <a:avLst/>
          </a:prstGeom>
        </p:spPr>
        <p:txBody>
          <a:bodyPr vert="horz" wrap="square" lIns="0" tIns="10160" rIns="0" bIns="0" rtlCol="0">
            <a:spAutoFit/>
          </a:bodyPr>
          <a:lstStyle/>
          <a:p>
            <a:pPr marL="12700" marR="5080">
              <a:lnSpc>
                <a:spcPts val="3629"/>
              </a:lnSpc>
              <a:spcBef>
                <a:spcPts val="80"/>
              </a:spcBef>
            </a:pPr>
            <a:r>
              <a:rPr lang="da-DK" sz="2400" b="1" dirty="0">
                <a:solidFill>
                  <a:srgbClr val="8B1842"/>
                </a:solidFill>
                <a:latin typeface="Bw Modelica SS01 Black Cond" pitchFamily="2" charset="77"/>
                <a:cs typeface="Bw Modelica SS01 Black Cond"/>
              </a:rPr>
              <a:t>Den gennemsnitlige menstruationscyklus varer 28 </a:t>
            </a:r>
            <a:r>
              <a:rPr lang="da-DK" sz="2400" b="1" spc="-10" dirty="0">
                <a:solidFill>
                  <a:srgbClr val="8B1842"/>
                </a:solidFill>
                <a:latin typeface="Bw Modelica SS01 Black Cond" pitchFamily="2" charset="77"/>
                <a:cs typeface="Bw Modelica SS01 Black Cond"/>
              </a:rPr>
              <a:t>dage, </a:t>
            </a:r>
            <a:r>
              <a:rPr lang="da-DK" sz="2400" b="1" dirty="0">
                <a:solidFill>
                  <a:srgbClr val="8B1842"/>
                </a:solidFill>
                <a:latin typeface="Bw Modelica SS01 Black Cond" pitchFamily="2" charset="77"/>
                <a:cs typeface="Bw Modelica SS01 Black Cond"/>
              </a:rPr>
              <a:t>men alt fra 21 til 35 dage er </a:t>
            </a:r>
            <a:r>
              <a:rPr lang="da-DK" sz="2400" b="1" spc="-10" dirty="0">
                <a:solidFill>
                  <a:srgbClr val="8B1842"/>
                </a:solidFill>
                <a:latin typeface="Bw Modelica SS01 Black Cond" pitchFamily="2" charset="77"/>
                <a:cs typeface="Bw Modelica SS01 Black Cond"/>
              </a:rPr>
              <a:t>normalt</a:t>
            </a:r>
            <a:r>
              <a:rPr lang="da-DK" sz="2400" b="1" dirty="0">
                <a:solidFill>
                  <a:srgbClr val="8B1842"/>
                </a:solidFill>
                <a:latin typeface="Bw Modelica SS01 Black Cond" pitchFamily="2" charset="77"/>
                <a:cs typeface="Bw Modelica SS01 Black Cond"/>
              </a:rPr>
              <a:t>.</a:t>
            </a:r>
          </a:p>
          <a:p>
            <a:pPr marL="12700" marR="675005">
              <a:lnSpc>
                <a:spcPct val="106100"/>
              </a:lnSpc>
              <a:spcBef>
                <a:spcPts val="2315"/>
              </a:spcBef>
            </a:pPr>
            <a:r>
              <a:rPr lang="da-DK" sz="2400" b="1" dirty="0">
                <a:solidFill>
                  <a:srgbClr val="8B1842"/>
                </a:solidFill>
                <a:latin typeface="Bw Modelica SS01 Black Cond" pitchFamily="2" charset="77"/>
                <a:cs typeface="Bw Modelica SS01 Black Cond"/>
              </a:rPr>
              <a:t>Hormoner som østrogen, testosteron </a:t>
            </a:r>
            <a:r>
              <a:rPr lang="da-DK" sz="2400" b="1" spc="-25" dirty="0">
                <a:solidFill>
                  <a:srgbClr val="8B1842"/>
                </a:solidFill>
                <a:latin typeface="Bw Modelica SS01 Black Cond" pitchFamily="2" charset="77"/>
                <a:cs typeface="Bw Modelica SS01 Black Cond"/>
              </a:rPr>
              <a:t>og </a:t>
            </a:r>
            <a:r>
              <a:rPr lang="da-DK" sz="2400" b="1" spc="-80" dirty="0">
                <a:solidFill>
                  <a:srgbClr val="8B1842"/>
                </a:solidFill>
                <a:latin typeface="Bw Modelica SS01 Black Cond" pitchFamily="2" charset="77"/>
                <a:cs typeface="Bw Modelica SS01 Black Cond"/>
              </a:rPr>
              <a:t>progesteron</a:t>
            </a:r>
            <a:r>
              <a:rPr lang="da-DK" sz="2400" b="1" spc="-90" dirty="0">
                <a:solidFill>
                  <a:srgbClr val="8B1842"/>
                </a:solidFill>
                <a:latin typeface="Bw Modelica SS01 Black Cond" pitchFamily="2" charset="77"/>
                <a:cs typeface="Bw Modelica SS01 Black Cond"/>
              </a:rPr>
              <a:t> påvirker</a:t>
            </a:r>
            <a:r>
              <a:rPr lang="da-DK" sz="2400" b="1" spc="-50" dirty="0">
                <a:solidFill>
                  <a:srgbClr val="8B1842"/>
                </a:solidFill>
                <a:latin typeface="Bw Modelica SS01 Black Cond" pitchFamily="2" charset="77"/>
                <a:cs typeface="Bw Modelica SS01 Black Cond"/>
              </a:rPr>
              <a:t>, hvordan </a:t>
            </a:r>
            <a:r>
              <a:rPr lang="da-DK" sz="2400" b="1" spc="-35" dirty="0">
                <a:solidFill>
                  <a:srgbClr val="8B1842"/>
                </a:solidFill>
                <a:latin typeface="Bw Modelica SS01 Black Cond" pitchFamily="2" charset="77"/>
                <a:cs typeface="Bw Modelica SS01 Black Cond"/>
              </a:rPr>
              <a:t>du har </a:t>
            </a:r>
            <a:r>
              <a:rPr lang="da-DK" sz="2400" b="1" dirty="0">
                <a:solidFill>
                  <a:srgbClr val="8B1842"/>
                </a:solidFill>
                <a:latin typeface="Bw Modelica SS01 Black Cond" pitchFamily="2" charset="77"/>
                <a:cs typeface="Bw Modelica SS01 Black Cond"/>
              </a:rPr>
              <a:t>det </a:t>
            </a:r>
            <a:r>
              <a:rPr lang="da-DK" sz="2400" b="1" spc="-65" dirty="0">
                <a:solidFill>
                  <a:srgbClr val="8B1842"/>
                </a:solidFill>
                <a:latin typeface="Bw Modelica SS01 Black Cond" pitchFamily="2" charset="77"/>
                <a:cs typeface="Bw Modelica SS01 Black Cond"/>
              </a:rPr>
              <a:t>i løbet </a:t>
            </a:r>
            <a:r>
              <a:rPr lang="da-DK" sz="2400" b="1" dirty="0">
                <a:solidFill>
                  <a:srgbClr val="8B1842"/>
                </a:solidFill>
                <a:latin typeface="Bw Modelica SS01 Black Cond" pitchFamily="2" charset="77"/>
                <a:cs typeface="Bw Modelica SS01 Black Cond"/>
              </a:rPr>
              <a:t>a</a:t>
            </a:r>
            <a:r>
              <a:rPr lang="da-DK" sz="2400" b="1" spc="-65" dirty="0">
                <a:solidFill>
                  <a:srgbClr val="8B1842"/>
                </a:solidFill>
                <a:latin typeface="Bw Modelica SS01 Black Cond" pitchFamily="2" charset="77"/>
                <a:cs typeface="Bw Modelica SS01 Black Cond"/>
              </a:rPr>
              <a:t>f </a:t>
            </a:r>
            <a:r>
              <a:rPr lang="da-DK" sz="2400" b="1" spc="-60" dirty="0">
                <a:solidFill>
                  <a:srgbClr val="8B1842"/>
                </a:solidFill>
                <a:latin typeface="Bw Modelica SS01 Black Cond" pitchFamily="2" charset="77"/>
                <a:cs typeface="Bw Modelica SS01 Black Cond"/>
              </a:rPr>
              <a:t>cyklussen</a:t>
            </a:r>
            <a:r>
              <a:rPr lang="da-DK" sz="2400" b="1" dirty="0">
                <a:solidFill>
                  <a:srgbClr val="8B1842"/>
                </a:solidFill>
                <a:latin typeface="Bw Modelica SS01 Black Cond" pitchFamily="2" charset="77"/>
                <a:cs typeface="Bw Modelica SS01 Black Cond"/>
              </a:rPr>
              <a:t>.</a:t>
            </a:r>
          </a:p>
          <a:p>
            <a:pPr marL="12700" marR="692785">
              <a:lnSpc>
                <a:spcPct val="106100"/>
              </a:lnSpc>
              <a:spcBef>
                <a:spcPts val="2470"/>
              </a:spcBef>
            </a:pPr>
            <a:r>
              <a:rPr lang="da-DK" sz="2400" b="1" dirty="0">
                <a:solidFill>
                  <a:srgbClr val="8B1842"/>
                </a:solidFill>
                <a:latin typeface="Bw Modelica SS01 Black Cond" pitchFamily="2" charset="77"/>
                <a:cs typeface="Bw Modelica SS01 Black Cond"/>
              </a:rPr>
              <a:t>Hormonerne kan også påvirke din sult, energi, koncentration og styrke</a:t>
            </a:r>
            <a:r>
              <a:rPr lang="da-DK" sz="2400" b="1" spc="-10" dirty="0">
                <a:solidFill>
                  <a:srgbClr val="8B1842"/>
                </a:solidFill>
                <a:latin typeface="Bw Modelica SS01 Black Cond" pitchFamily="2" charset="77"/>
                <a:cs typeface="Bw Modelica SS01 Black Cond"/>
              </a:rPr>
              <a:t>.</a:t>
            </a:r>
            <a:r>
              <a:rPr lang="da-DK" sz="2400" b="1" spc="40" dirty="0">
                <a:solidFill>
                  <a:srgbClr val="8B1842"/>
                </a:solidFill>
                <a:latin typeface="Bw Modelica SS01 Black Cond" pitchFamily="2" charset="77"/>
                <a:cs typeface="Bw Modelica SS01 Black Cond"/>
              </a:rPr>
              <a:t> </a:t>
            </a:r>
            <a:r>
              <a:rPr lang="da-DK" sz="2400" b="1" dirty="0">
                <a:solidFill>
                  <a:srgbClr val="8B1842"/>
                </a:solidFill>
                <a:latin typeface="Bw Modelica SS01 Black Cond" pitchFamily="2" charset="77"/>
                <a:cs typeface="Bw Modelica SS01 Black Cond"/>
              </a:rPr>
              <a:t>Det </a:t>
            </a:r>
            <a:r>
              <a:rPr lang="da-DK" sz="2400" b="1" spc="-25" dirty="0">
                <a:solidFill>
                  <a:srgbClr val="8B1842"/>
                </a:solidFill>
                <a:latin typeface="Bw Modelica SS01 Black Cond" pitchFamily="2" charset="77"/>
                <a:cs typeface="Bw Modelica SS01 Black Cond"/>
              </a:rPr>
              <a:t>er </a:t>
            </a:r>
            <a:r>
              <a:rPr lang="da-DK" sz="2400" b="1" dirty="0">
                <a:solidFill>
                  <a:srgbClr val="8B1842"/>
                </a:solidFill>
                <a:latin typeface="Bw Modelica SS01 Black Cond" pitchFamily="2" charset="77"/>
                <a:cs typeface="Bw Modelica SS01 Black Cond"/>
              </a:rPr>
              <a:t>helt normalt, at disse ting </a:t>
            </a:r>
            <a:r>
              <a:rPr lang="da-DK" sz="2400" b="1" spc="-10" dirty="0">
                <a:solidFill>
                  <a:srgbClr val="8B1842"/>
                </a:solidFill>
                <a:latin typeface="Bw Modelica SS01 Black Cond" pitchFamily="2" charset="77"/>
                <a:cs typeface="Bw Modelica SS01 Black Cond"/>
              </a:rPr>
              <a:t>ændrer sig,</a:t>
            </a:r>
            <a:r>
              <a:rPr lang="da-DK" sz="2400" b="1" spc="114" dirty="0">
                <a:solidFill>
                  <a:srgbClr val="8B1842"/>
                </a:solidFill>
                <a:latin typeface="Bw Modelica SS01 Black Cond" pitchFamily="2" charset="77"/>
                <a:cs typeface="Bw Modelica SS01 Black Cond"/>
              </a:rPr>
              <a:t> </a:t>
            </a:r>
            <a:r>
              <a:rPr lang="da-DK" sz="2400" b="1" dirty="0">
                <a:solidFill>
                  <a:srgbClr val="8B1842"/>
                </a:solidFill>
                <a:latin typeface="Bw Modelica SS01 Black Cond" pitchFamily="2" charset="77"/>
                <a:cs typeface="Bw Modelica SS01 Black Cond"/>
              </a:rPr>
              <a:t>når hormonniveauerne </a:t>
            </a:r>
            <a:r>
              <a:rPr lang="da-DK" sz="2400" b="1" spc="-10" dirty="0">
                <a:solidFill>
                  <a:srgbClr val="8B1842"/>
                </a:solidFill>
                <a:latin typeface="Bw Modelica SS01 Black Cond" pitchFamily="2" charset="77"/>
                <a:cs typeface="Bw Modelica SS01 Black Cond"/>
              </a:rPr>
              <a:t>ændrer sig.</a:t>
            </a:r>
          </a:p>
          <a:p>
            <a:pPr marL="12700">
              <a:lnSpc>
                <a:spcPct val="100000"/>
              </a:lnSpc>
              <a:spcBef>
                <a:spcPts val="2680"/>
              </a:spcBef>
            </a:pPr>
            <a:r>
              <a:rPr lang="da-DK" sz="2400" b="1" dirty="0">
                <a:solidFill>
                  <a:srgbClr val="8B1842"/>
                </a:solidFill>
                <a:latin typeface="Bw Modelica SS01 Black Cond" pitchFamily="2" charset="77"/>
                <a:cs typeface="Bw Modelica SS01 Black Cond"/>
              </a:rPr>
              <a:t>A</a:t>
            </a:r>
            <a:r>
              <a:rPr lang="da-DK" sz="2400" b="1" spc="-40" dirty="0">
                <a:solidFill>
                  <a:srgbClr val="8B1842"/>
                </a:solidFill>
                <a:latin typeface="Bw Modelica SS01 Black Cond" pitchFamily="2" charset="77"/>
                <a:cs typeface="Bw Modelica SS01 Black Cond"/>
              </a:rPr>
              <a:t>lle </a:t>
            </a:r>
            <a:r>
              <a:rPr lang="da-DK" sz="2400" b="1" dirty="0">
                <a:solidFill>
                  <a:srgbClr val="8B1842"/>
                </a:solidFill>
                <a:latin typeface="Bw Modelica SS01 Black Cond" pitchFamily="2" charset="77"/>
                <a:cs typeface="Bw Modelica SS01 Black Cond"/>
              </a:rPr>
              <a:t>e</a:t>
            </a:r>
            <a:r>
              <a:rPr lang="da-DK" sz="2400" b="1" spc="-25" dirty="0">
                <a:solidFill>
                  <a:srgbClr val="8B1842"/>
                </a:solidFill>
                <a:latin typeface="Bw Modelica SS01 Black Cond" pitchFamily="2" charset="77"/>
                <a:cs typeface="Bw Modelica SS01 Black Cond"/>
              </a:rPr>
              <a:t>r </a:t>
            </a:r>
            <a:r>
              <a:rPr lang="da-DK" sz="2400" b="1" spc="-55" dirty="0">
                <a:solidFill>
                  <a:srgbClr val="8B1842"/>
                </a:solidFill>
                <a:latin typeface="Bw Modelica SS01 Black Cond" pitchFamily="2" charset="77"/>
                <a:cs typeface="Bw Modelica SS01 Black Cond"/>
              </a:rPr>
              <a:t>forskellige</a:t>
            </a:r>
            <a:r>
              <a:rPr lang="da-DK" sz="2400" b="1" dirty="0">
                <a:solidFill>
                  <a:srgbClr val="8B1842"/>
                </a:solidFill>
                <a:latin typeface="Bw Modelica SS01 Black Cond" pitchFamily="2" charset="77"/>
                <a:cs typeface="Bw Modelica SS01 Black Cond"/>
              </a:rPr>
              <a:t> – </a:t>
            </a:r>
            <a:r>
              <a:rPr lang="da-DK" sz="2400" b="1" spc="-40" dirty="0">
                <a:solidFill>
                  <a:srgbClr val="8B1842"/>
                </a:solidFill>
                <a:latin typeface="Bw Modelica SS01 Black Cond" pitchFamily="2" charset="77"/>
                <a:cs typeface="Bw Modelica SS01 Black Cond"/>
              </a:rPr>
              <a:t>nogle </a:t>
            </a:r>
            <a:r>
              <a:rPr lang="da-DK" sz="2400" b="1" spc="-60" dirty="0">
                <a:solidFill>
                  <a:srgbClr val="8B1842"/>
                </a:solidFill>
                <a:latin typeface="Bw Modelica SS01 Black Cond" pitchFamily="2" charset="77"/>
                <a:cs typeface="Bw Modelica SS01 Black Cond"/>
              </a:rPr>
              <a:t>påvirkes </a:t>
            </a:r>
            <a:r>
              <a:rPr lang="da-DK" sz="2400" b="1" spc="-30" dirty="0">
                <a:solidFill>
                  <a:srgbClr val="8B1842"/>
                </a:solidFill>
                <a:latin typeface="Bw Modelica SS01 Black Cond" pitchFamily="2" charset="77"/>
                <a:cs typeface="Bw Modelica SS01 Black Cond"/>
              </a:rPr>
              <a:t>mere </a:t>
            </a:r>
            <a:r>
              <a:rPr lang="da-DK" sz="2400" b="1" dirty="0">
                <a:solidFill>
                  <a:srgbClr val="8B1842"/>
                </a:solidFill>
                <a:latin typeface="Bw Modelica SS01 Black Cond" pitchFamily="2" charset="77"/>
                <a:cs typeface="Bw Modelica SS01 Black Cond"/>
              </a:rPr>
              <a:t>end </a:t>
            </a:r>
            <a:r>
              <a:rPr lang="da-DK" sz="2400" b="1" spc="-10" dirty="0">
                <a:solidFill>
                  <a:srgbClr val="8B1842"/>
                </a:solidFill>
                <a:latin typeface="Bw Modelica SS01 Black Cond" pitchFamily="2" charset="77"/>
                <a:cs typeface="Bw Modelica SS01 Black Cond"/>
              </a:rPr>
              <a:t>andre!</a:t>
            </a:r>
          </a:p>
        </p:txBody>
      </p:sp>
      <p:sp>
        <p:nvSpPr>
          <p:cNvPr id="6" name="object 6"/>
          <p:cNvSpPr txBox="1">
            <a:spLocks noGrp="1"/>
          </p:cNvSpPr>
          <p:nvPr>
            <p:ph type="title"/>
          </p:nvPr>
        </p:nvSpPr>
        <p:spPr>
          <a:xfrm>
            <a:off x="1853188" y="1641440"/>
            <a:ext cx="12066191" cy="1156335"/>
          </a:xfrm>
          <a:prstGeom prst="rect">
            <a:avLst/>
          </a:prstGeom>
        </p:spPr>
        <p:txBody>
          <a:bodyPr vert="horz" wrap="square" lIns="0" tIns="15240" rIns="0" bIns="0" rtlCol="0">
            <a:spAutoFit/>
          </a:bodyPr>
          <a:lstStyle/>
          <a:p>
            <a:pPr marL="12700">
              <a:lnSpc>
                <a:spcPct val="100000"/>
              </a:lnSpc>
              <a:spcBef>
                <a:spcPts val="120"/>
              </a:spcBef>
            </a:pPr>
            <a:r>
              <a:rPr lang="da-DK" dirty="0">
                <a:solidFill>
                  <a:srgbClr val="8B1842"/>
                </a:solidFill>
                <a:latin typeface="Bw Modelica SS01 Black Cond" pitchFamily="2" charset="77"/>
              </a:rPr>
              <a:t>H</a:t>
            </a:r>
            <a:r>
              <a:rPr lang="da-DK" spc="-225" dirty="0">
                <a:solidFill>
                  <a:srgbClr val="8B1842"/>
                </a:solidFill>
                <a:latin typeface="Bw Modelica SS01 Black Cond" pitchFamily="2" charset="77"/>
              </a:rPr>
              <a:t>vad </a:t>
            </a:r>
            <a:r>
              <a:rPr lang="da-DK" spc="-120" dirty="0">
                <a:solidFill>
                  <a:srgbClr val="8B1842"/>
                </a:solidFill>
                <a:latin typeface="Bw Modelica SS01 Black Cond" pitchFamily="2" charset="77"/>
              </a:rPr>
              <a:t>er </a:t>
            </a:r>
            <a:r>
              <a:rPr lang="da-DK" dirty="0">
                <a:solidFill>
                  <a:srgbClr val="8B1842"/>
                </a:solidFill>
                <a:latin typeface="Bw Modelica SS01 Black Cond" pitchFamily="2" charset="77"/>
              </a:rPr>
              <a:t>e</a:t>
            </a:r>
            <a:r>
              <a:rPr lang="da-DK" spc="-120" dirty="0">
                <a:solidFill>
                  <a:srgbClr val="8B1842"/>
                </a:solidFill>
                <a:latin typeface="Bw Modelica SS01 Black Cond" pitchFamily="2" charset="77"/>
              </a:rPr>
              <a:t>n </a:t>
            </a:r>
            <a:r>
              <a:rPr lang="da-DK" spc="-390" dirty="0">
                <a:solidFill>
                  <a:srgbClr val="8B1842"/>
                </a:solidFill>
                <a:latin typeface="Bw Modelica SS01 Black Cond" pitchFamily="2" charset="77"/>
              </a:rPr>
              <a:t>menstruationscyklus</a:t>
            </a:r>
            <a:r>
              <a:rPr lang="da-DK" spc="15" dirty="0">
                <a:solidFill>
                  <a:srgbClr val="8B1842"/>
                </a:solidFill>
                <a:latin typeface="Bw Modelica SS01 Black Cond" pitchFamily="2" charset="77"/>
              </a:rPr>
              <a:t>?</a:t>
            </a:r>
          </a:p>
        </p:txBody>
      </p:sp>
      <p:pic>
        <p:nvPicPr>
          <p:cNvPr id="21" name="Bildobjekt 20" descr="En bild som visar Grafik, Teckensnitt, logotyp, grafisk design&#10;&#10;Automatiskt genererad beskrivning">
            <a:extLst>
              <a:ext uri="{FF2B5EF4-FFF2-40B4-BE49-F238E27FC236}">
                <a16:creationId xmlns:a16="http://schemas.microsoft.com/office/drawing/2014/main" id="{51484780-C290-9772-BBE1-B3A1B9086E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14850" y="92075"/>
            <a:ext cx="2354941" cy="1800000"/>
          </a:xfrm>
          <a:prstGeom prst="rect">
            <a:avLst/>
          </a:prstGeom>
        </p:spPr>
      </p:pic>
      <p:pic>
        <p:nvPicPr>
          <p:cNvPr id="24" name="Bildobjekt 23" descr="En bild som visar text, cirkel, Grafik, Teckensnitt&#10;&#10;Automatiskt genererad beskrivning">
            <a:extLst>
              <a:ext uri="{FF2B5EF4-FFF2-40B4-BE49-F238E27FC236}">
                <a16:creationId xmlns:a16="http://schemas.microsoft.com/office/drawing/2014/main" id="{E05CF6D6-85A1-5580-A965-15CD1829C0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93529" y="3141267"/>
            <a:ext cx="6926548" cy="6926548"/>
          </a:xfrm>
          <a:prstGeom prst="rect">
            <a:avLst/>
          </a:prstGeom>
        </p:spPr>
      </p:pic>
      <p:pic>
        <p:nvPicPr>
          <p:cNvPr id="30" name="Bildobjekt 29" descr="En bild som visar hjärta, Färggrann, skärmbild, kreativitet&#10;&#10;Automatiskt genererad beskrivning">
            <a:extLst>
              <a:ext uri="{FF2B5EF4-FFF2-40B4-BE49-F238E27FC236}">
                <a16:creationId xmlns:a16="http://schemas.microsoft.com/office/drawing/2014/main" id="{7F21F19D-B231-D6E8-3006-FEAEF72336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35517" y="4130675"/>
            <a:ext cx="327857" cy="306000"/>
          </a:xfrm>
          <a:prstGeom prst="rect">
            <a:avLst/>
          </a:prstGeom>
        </p:spPr>
      </p:pic>
      <p:pic>
        <p:nvPicPr>
          <p:cNvPr id="31" name="Bildobjekt 30" descr="En bild som visar hjärta, Färggrann, skärmbild, kreativitet&#10;&#10;Automatiskt genererad beskrivning">
            <a:extLst>
              <a:ext uri="{FF2B5EF4-FFF2-40B4-BE49-F238E27FC236}">
                <a16:creationId xmlns:a16="http://schemas.microsoft.com/office/drawing/2014/main" id="{3BFA2167-BAF6-0478-E3F5-14286857C36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35517" y="5349875"/>
            <a:ext cx="327857" cy="306000"/>
          </a:xfrm>
          <a:prstGeom prst="rect">
            <a:avLst/>
          </a:prstGeom>
        </p:spPr>
      </p:pic>
      <p:pic>
        <p:nvPicPr>
          <p:cNvPr id="32" name="Bildobjekt 31" descr="En bild som visar hjärta, Färggrann, skärmbild, kreativitet&#10;&#10;Automatiskt genererad beskrivning">
            <a:extLst>
              <a:ext uri="{FF2B5EF4-FFF2-40B4-BE49-F238E27FC236}">
                <a16:creationId xmlns:a16="http://schemas.microsoft.com/office/drawing/2014/main" id="{D5A76A08-BCB6-9A39-978F-21AC79DA21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35517" y="6415475"/>
            <a:ext cx="327857" cy="306000"/>
          </a:xfrm>
          <a:prstGeom prst="rect">
            <a:avLst/>
          </a:prstGeom>
        </p:spPr>
      </p:pic>
      <p:pic>
        <p:nvPicPr>
          <p:cNvPr id="33" name="Bildobjekt 32" descr="En bild som visar hjärta, Färggrann, skärmbild, kreativitet&#10;&#10;Automatiskt genererad beskrivning">
            <a:extLst>
              <a:ext uri="{FF2B5EF4-FFF2-40B4-BE49-F238E27FC236}">
                <a16:creationId xmlns:a16="http://schemas.microsoft.com/office/drawing/2014/main" id="{5224DDC4-E756-3F85-F008-1601EE369F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53188" y="8321675"/>
            <a:ext cx="327857" cy="306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66480" y="366481"/>
            <a:ext cx="19371310" cy="10575925"/>
          </a:xfrm>
          <a:custGeom>
            <a:avLst/>
            <a:gdLst/>
            <a:ahLst/>
            <a:cxnLst/>
            <a:rect l="l" t="t" r="r" b="b"/>
            <a:pathLst>
              <a:path w="19371310" h="10575925">
                <a:moveTo>
                  <a:pt x="19371137" y="0"/>
                </a:moveTo>
                <a:lnTo>
                  <a:pt x="0" y="0"/>
                </a:lnTo>
                <a:lnTo>
                  <a:pt x="0" y="10575594"/>
                </a:lnTo>
                <a:lnTo>
                  <a:pt x="19371137" y="10575594"/>
                </a:lnTo>
                <a:lnTo>
                  <a:pt x="19371137" y="0"/>
                </a:lnTo>
                <a:close/>
              </a:path>
            </a:pathLst>
          </a:custGeom>
          <a:solidFill>
            <a:srgbClr val="FBE3DB"/>
          </a:solidFill>
        </p:spPr>
        <p:txBody>
          <a:bodyPr wrap="square" lIns="0" tIns="0" rIns="0" bIns="0" rtlCol="0"/>
          <a:lstStyle/>
          <a:p>
            <a:endParaRPr/>
          </a:p>
        </p:txBody>
      </p:sp>
      <p:sp>
        <p:nvSpPr>
          <p:cNvPr id="3" name="object 3"/>
          <p:cNvSpPr txBox="1"/>
          <p:nvPr/>
        </p:nvSpPr>
        <p:spPr>
          <a:xfrm>
            <a:off x="1872059" y="4711901"/>
            <a:ext cx="8929953" cy="2786660"/>
          </a:xfrm>
          <a:prstGeom prst="rect">
            <a:avLst/>
          </a:prstGeom>
        </p:spPr>
        <p:txBody>
          <a:bodyPr vert="horz" wrap="square" lIns="0" tIns="149860" rIns="0" bIns="0" rtlCol="0">
            <a:spAutoFit/>
          </a:bodyPr>
          <a:lstStyle/>
          <a:p>
            <a:pPr marL="15240">
              <a:lnSpc>
                <a:spcPct val="100000"/>
              </a:lnSpc>
              <a:spcBef>
                <a:spcPts val="1180"/>
              </a:spcBef>
            </a:pPr>
            <a:r>
              <a:rPr lang="da-DK" sz="4100" b="1">
                <a:solidFill>
                  <a:srgbClr val="C3333A"/>
                </a:solidFill>
                <a:latin typeface="Bw Modelica SS01 Black Cond" pitchFamily="2" charset="77"/>
                <a:cs typeface="Bw Modelica SS01 Black Cond"/>
              </a:rPr>
              <a:t>UGE 1 ER</a:t>
            </a:r>
            <a:r>
              <a:rPr lang="da-DK" sz="4100" b="1" spc="-10">
                <a:solidFill>
                  <a:srgbClr val="C3333A"/>
                </a:solidFill>
                <a:latin typeface="Bw Modelica SS01 Black Cond" pitchFamily="2" charset="77"/>
                <a:cs typeface="Bw Modelica SS01 Black Cond"/>
              </a:rPr>
              <a:t> MENSTRUATIONSUGEN</a:t>
            </a:r>
            <a:r>
              <a:rPr lang="da-DK" sz="4100" b="1">
                <a:solidFill>
                  <a:srgbClr val="C3333A"/>
                </a:solidFill>
                <a:latin typeface="Bw Modelica SS01 Black Cond" pitchFamily="2" charset="77"/>
                <a:cs typeface="Bw Modelica SS01 Black Cond"/>
              </a:rPr>
              <a:t>.</a:t>
            </a:r>
          </a:p>
          <a:p>
            <a:pPr marL="12700" marR="81280">
              <a:lnSpc>
                <a:spcPct val="106100"/>
              </a:lnSpc>
              <a:spcBef>
                <a:spcPts val="575"/>
              </a:spcBef>
            </a:pPr>
            <a:r>
              <a:rPr lang="da-DK" sz="2400" b="1">
                <a:solidFill>
                  <a:srgbClr val="942E4E"/>
                </a:solidFill>
                <a:latin typeface="Bw Modelica SS01 Black Cond" pitchFamily="2" charset="77"/>
                <a:cs typeface="Bw Modelica SS01 Black Cond"/>
              </a:rPr>
              <a:t>I begyndelsen er østrogenniveauet på sit </a:t>
            </a:r>
            <a:r>
              <a:rPr lang="da-DK" sz="2400" b="1" spc="-10">
                <a:solidFill>
                  <a:srgbClr val="942E4E"/>
                </a:solidFill>
                <a:latin typeface="Bw Modelica SS01 Black Cond" pitchFamily="2" charset="77"/>
                <a:cs typeface="Bw Modelica SS01 Black Cond"/>
              </a:rPr>
              <a:t>laveste</a:t>
            </a:r>
            <a:r>
              <a:rPr lang="da-DK" sz="2400" b="1">
                <a:solidFill>
                  <a:srgbClr val="942E4E"/>
                </a:solidFill>
                <a:latin typeface="Bw Modelica SS01 Black Cond" pitchFamily="2" charset="77"/>
                <a:cs typeface="Bw Modelica SS01 Black Cond"/>
              </a:rPr>
              <a:t>, og du kan mangle energi, få menstruationssmerter eller </a:t>
            </a:r>
            <a:r>
              <a:rPr lang="da-DK" sz="2400" b="1" spc="-10">
                <a:solidFill>
                  <a:srgbClr val="942E4E"/>
                </a:solidFill>
                <a:latin typeface="Bw Modelica SS01 Black Cond" pitchFamily="2" charset="77"/>
                <a:cs typeface="Bw Modelica SS01 Black Cond"/>
              </a:rPr>
              <a:t>føle </a:t>
            </a:r>
            <a:r>
              <a:rPr lang="da-DK" sz="2400" b="1">
                <a:solidFill>
                  <a:srgbClr val="942E4E"/>
                </a:solidFill>
                <a:latin typeface="Bw Modelica SS01 Black Cond" pitchFamily="2" charset="77"/>
                <a:cs typeface="Bw Modelica SS01 Black Cond"/>
              </a:rPr>
              <a:t>dig træt og irritabel.</a:t>
            </a:r>
            <a:r>
              <a:rPr lang="da-DK" sz="2400" b="1" spc="70">
                <a:solidFill>
                  <a:srgbClr val="942E4E"/>
                </a:solidFill>
                <a:latin typeface="Bw Modelica SS01 Black Cond" pitchFamily="2" charset="77"/>
                <a:cs typeface="Bw Modelica SS01 Black Cond"/>
              </a:rPr>
              <a:t> </a:t>
            </a:r>
            <a:r>
              <a:rPr lang="da-DK" sz="2400" b="1">
                <a:solidFill>
                  <a:srgbClr val="942E4E"/>
                </a:solidFill>
                <a:latin typeface="Bw Modelica SS01 Black Cond" pitchFamily="2" charset="77"/>
                <a:cs typeface="Bw Modelica SS01 Black Cond"/>
              </a:rPr>
              <a:t>Det er normalt at have ømme bryster.</a:t>
            </a:r>
            <a:r>
              <a:rPr lang="da-DK" sz="2400" b="1" spc="25">
                <a:solidFill>
                  <a:srgbClr val="942E4E"/>
                </a:solidFill>
                <a:latin typeface="Bw Modelica SS01 Black Cond" pitchFamily="2" charset="77"/>
                <a:cs typeface="Bw Modelica SS01 Black Cond"/>
              </a:rPr>
              <a:t> </a:t>
            </a:r>
            <a:r>
              <a:rPr lang="da-DK" sz="2400" b="1">
                <a:solidFill>
                  <a:srgbClr val="942E4E"/>
                </a:solidFill>
                <a:latin typeface="Bw Modelica SS01 Black Cond" pitchFamily="2" charset="77"/>
                <a:cs typeface="Bw Modelica SS01 Black Cond"/>
              </a:rPr>
              <a:t>I løbet af ugen stiger </a:t>
            </a:r>
            <a:r>
              <a:rPr lang="da-DK" sz="2400" b="1" spc="-10">
                <a:solidFill>
                  <a:srgbClr val="942E4E"/>
                </a:solidFill>
                <a:latin typeface="Bw Modelica SS01 Black Cond" pitchFamily="2" charset="77"/>
                <a:cs typeface="Bw Modelica SS01 Black Cond"/>
              </a:rPr>
              <a:t>østrogenniveauet</a:t>
            </a:r>
            <a:r>
              <a:rPr lang="da-DK" sz="2400" b="1">
                <a:solidFill>
                  <a:srgbClr val="942E4E"/>
                </a:solidFill>
                <a:latin typeface="Bw Modelica SS01 Black Cond" pitchFamily="2" charset="77"/>
                <a:cs typeface="Bw Modelica SS01 Black Cond"/>
              </a:rPr>
              <a:t>,</a:t>
            </a:r>
            <a:r>
              <a:rPr lang="da-DK" sz="2400" b="1">
                <a:latin typeface="Bw Modelica SS01 Black Cond" pitchFamily="2" charset="77"/>
                <a:cs typeface="Bw Modelica SS01 Black Cond"/>
              </a:rPr>
              <a:t> </a:t>
            </a:r>
            <a:r>
              <a:rPr lang="da-DK" sz="2400" b="1">
                <a:solidFill>
                  <a:srgbClr val="942E4E"/>
                </a:solidFill>
                <a:latin typeface="Bw Modelica SS01 Black Cond" pitchFamily="2" charset="77"/>
                <a:cs typeface="Bw Modelica SS01 Black Cond"/>
              </a:rPr>
              <a:t>h</a:t>
            </a:r>
            <a:r>
              <a:rPr lang="da-DK" sz="2400" b="1" spc="-20">
                <a:solidFill>
                  <a:srgbClr val="942E4E"/>
                </a:solidFill>
                <a:latin typeface="Bw Modelica SS01 Black Cond" pitchFamily="2" charset="77"/>
                <a:cs typeface="Bw Modelica SS01 Black Cond"/>
              </a:rPr>
              <a:t>vilket kan gøre </a:t>
            </a:r>
            <a:r>
              <a:rPr lang="da-DK" sz="2400" b="1">
                <a:solidFill>
                  <a:srgbClr val="942E4E"/>
                </a:solidFill>
                <a:latin typeface="Bw Modelica SS01 Black Cond" pitchFamily="2" charset="77"/>
                <a:cs typeface="Bw Modelica SS01 Black Cond"/>
              </a:rPr>
              <a:t>dig mere </a:t>
            </a:r>
            <a:r>
              <a:rPr lang="da-DK" sz="2400" b="1" spc="-45">
                <a:solidFill>
                  <a:srgbClr val="942E4E"/>
                </a:solidFill>
                <a:latin typeface="Bw Modelica SS01 Black Cond" pitchFamily="2" charset="77"/>
                <a:cs typeface="Bw Modelica SS01 Black Cond"/>
              </a:rPr>
              <a:t>skarpsindig</a:t>
            </a:r>
            <a:r>
              <a:rPr lang="da-DK" sz="2400" b="1">
                <a:solidFill>
                  <a:srgbClr val="942E4E"/>
                </a:solidFill>
                <a:latin typeface="Bw Modelica SS01 Black Cond" pitchFamily="2" charset="77"/>
                <a:cs typeface="Bw Modelica SS01 Black Cond"/>
              </a:rPr>
              <a:t> og </a:t>
            </a:r>
            <a:r>
              <a:rPr lang="da-DK" sz="2400" b="1" spc="-20">
                <a:solidFill>
                  <a:srgbClr val="942E4E"/>
                </a:solidFill>
                <a:latin typeface="Bw Modelica SS01 Black Cond" pitchFamily="2" charset="77"/>
                <a:cs typeface="Bw Modelica SS01 Black Cond"/>
              </a:rPr>
              <a:t>fokuseret</a:t>
            </a:r>
            <a:r>
              <a:rPr lang="da-DK" sz="2400" b="1">
                <a:solidFill>
                  <a:srgbClr val="942E4E"/>
                </a:solidFill>
                <a:latin typeface="Bw Modelica SS01 Black Cond" pitchFamily="2" charset="77"/>
                <a:cs typeface="Bw Modelica SS01 Black Cond"/>
              </a:rPr>
              <a:t>.</a:t>
            </a:r>
            <a:r>
              <a:rPr lang="da-DK" sz="2400" b="1" spc="-20">
                <a:solidFill>
                  <a:srgbClr val="942E4E"/>
                </a:solidFill>
                <a:latin typeface="Bw Modelica SS01 Black Cond" pitchFamily="2" charset="77"/>
                <a:cs typeface="Bw Modelica SS01 Black Cond"/>
              </a:rPr>
              <a:t> </a:t>
            </a:r>
            <a:r>
              <a:rPr lang="da-DK" sz="2400" b="1">
                <a:solidFill>
                  <a:srgbClr val="942E4E"/>
                </a:solidFill>
                <a:latin typeface="Bw Modelica SS01 Black Cond" pitchFamily="2" charset="77"/>
                <a:cs typeface="Bw Modelica SS01 Black Cond"/>
              </a:rPr>
              <a:t>Det er perfekt, hvis du har brug for at få noget fra hånden!</a:t>
            </a:r>
          </a:p>
        </p:txBody>
      </p:sp>
      <p:sp>
        <p:nvSpPr>
          <p:cNvPr id="4" name="object 4"/>
          <p:cNvSpPr txBox="1">
            <a:spLocks noGrp="1"/>
          </p:cNvSpPr>
          <p:nvPr>
            <p:ph type="title"/>
          </p:nvPr>
        </p:nvSpPr>
        <p:spPr>
          <a:xfrm>
            <a:off x="3759913" y="2488002"/>
            <a:ext cx="9340137" cy="1598515"/>
          </a:xfrm>
          <a:prstGeom prst="rect">
            <a:avLst/>
          </a:prstGeom>
        </p:spPr>
        <p:txBody>
          <a:bodyPr vert="horz" wrap="square" lIns="0" tIns="109855" rIns="0" bIns="0" rtlCol="0">
            <a:spAutoFit/>
          </a:bodyPr>
          <a:lstStyle/>
          <a:p>
            <a:pPr marL="12700" marR="5080">
              <a:lnSpc>
                <a:spcPts val="5830"/>
              </a:lnSpc>
              <a:spcBef>
                <a:spcPts val="865"/>
              </a:spcBef>
            </a:pPr>
            <a:r>
              <a:rPr lang="da-DK" sz="4800">
                <a:solidFill>
                  <a:srgbClr val="8B1842"/>
                </a:solidFill>
                <a:latin typeface="Bw Modelica SS01 Black Cond" pitchFamily="2" charset="77"/>
                <a:cs typeface="Bw Modelica SS01 Black Ultra Condensed"/>
              </a:rPr>
              <a:t>FASER, DER </a:t>
            </a:r>
            <a:r>
              <a:rPr lang="da-DK" sz="4800" spc="-10">
                <a:solidFill>
                  <a:srgbClr val="8B1842"/>
                </a:solidFill>
                <a:latin typeface="Bw Modelica SS01 Black Cond" pitchFamily="2" charset="77"/>
                <a:cs typeface="Bw Modelica SS01 Black Ultra Condensed"/>
              </a:rPr>
              <a:t>PÅVIRKER </a:t>
            </a:r>
            <a:r>
              <a:rPr lang="da-DK" sz="4800">
                <a:solidFill>
                  <a:srgbClr val="8B1842"/>
                </a:solidFill>
                <a:latin typeface="Bw Modelica SS01 Black Cond" pitchFamily="2" charset="77"/>
                <a:cs typeface="Bw Modelica SS01 Black Ultra Condensed"/>
              </a:rPr>
              <a:t>DIT </a:t>
            </a:r>
            <a:r>
              <a:rPr lang="da-DK" sz="4800" spc="40">
                <a:solidFill>
                  <a:srgbClr val="8B1842"/>
                </a:solidFill>
                <a:latin typeface="Bw Modelica SS01 Black Cond" pitchFamily="2" charset="77"/>
                <a:cs typeface="Bw Modelica SS01 Black Ultra Condensed"/>
              </a:rPr>
              <a:t>VELBEFINDENDE</a:t>
            </a:r>
          </a:p>
        </p:txBody>
      </p:sp>
      <p:sp>
        <p:nvSpPr>
          <p:cNvPr id="5" name="object 5"/>
          <p:cNvSpPr txBox="1"/>
          <p:nvPr/>
        </p:nvSpPr>
        <p:spPr>
          <a:xfrm>
            <a:off x="1872059" y="1653334"/>
            <a:ext cx="1438910" cy="3274695"/>
          </a:xfrm>
          <a:prstGeom prst="rect">
            <a:avLst/>
          </a:prstGeom>
        </p:spPr>
        <p:txBody>
          <a:bodyPr vert="horz" wrap="square" lIns="0" tIns="15240" rIns="0" bIns="0" rtlCol="0">
            <a:spAutoFit/>
          </a:bodyPr>
          <a:lstStyle/>
          <a:p>
            <a:pPr marL="12700">
              <a:lnSpc>
                <a:spcPct val="100000"/>
              </a:lnSpc>
              <a:spcBef>
                <a:spcPts val="120"/>
              </a:spcBef>
            </a:pPr>
            <a:r>
              <a:rPr lang="da-DK" sz="21300" b="1" spc="-50">
                <a:solidFill>
                  <a:srgbClr val="8B1842"/>
                </a:solidFill>
                <a:latin typeface="Bw Modelica SS01 Black Ultra Co" pitchFamily="2" charset="77"/>
                <a:cs typeface="Bw Modelica SS01 Black Ultra Co"/>
              </a:rPr>
              <a:t>4</a:t>
            </a:r>
          </a:p>
        </p:txBody>
      </p:sp>
      <p:pic>
        <p:nvPicPr>
          <p:cNvPr id="12" name="Bildobjekt 11" descr="En bild som visar Grafik, Teckensnitt, logotyp, grafisk design&#10;&#10;Automatiskt genererad beskrivning">
            <a:extLst>
              <a:ext uri="{FF2B5EF4-FFF2-40B4-BE49-F238E27FC236}">
                <a16:creationId xmlns:a16="http://schemas.microsoft.com/office/drawing/2014/main" id="{F91BF723-BD1A-D21C-67E8-0F6194349D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14850" y="92075"/>
            <a:ext cx="2354941" cy="1800000"/>
          </a:xfrm>
          <a:prstGeom prst="rect">
            <a:avLst/>
          </a:prstGeom>
        </p:spPr>
      </p:pic>
      <p:pic>
        <p:nvPicPr>
          <p:cNvPr id="16" name="Bildobjekt 15" descr="En bild som visar rita, tecknad serie, konst, illustration&#10;&#10;Automatiskt genererad beskrivning">
            <a:extLst>
              <a:ext uri="{FF2B5EF4-FFF2-40B4-BE49-F238E27FC236}">
                <a16:creationId xmlns:a16="http://schemas.microsoft.com/office/drawing/2014/main" id="{B1EC54A7-0D3F-2D3D-C378-079206CB42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2012" y="1959359"/>
            <a:ext cx="9340137" cy="8126766"/>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66480" y="366481"/>
            <a:ext cx="19371310" cy="10575925"/>
          </a:xfrm>
          <a:custGeom>
            <a:avLst/>
            <a:gdLst/>
            <a:ahLst/>
            <a:cxnLst/>
            <a:rect l="l" t="t" r="r" b="b"/>
            <a:pathLst>
              <a:path w="19371310" h="10575925">
                <a:moveTo>
                  <a:pt x="19371137" y="0"/>
                </a:moveTo>
                <a:lnTo>
                  <a:pt x="0" y="0"/>
                </a:lnTo>
                <a:lnTo>
                  <a:pt x="0" y="10575594"/>
                </a:lnTo>
                <a:lnTo>
                  <a:pt x="19371137" y="10575594"/>
                </a:lnTo>
                <a:lnTo>
                  <a:pt x="19371137" y="0"/>
                </a:lnTo>
                <a:close/>
              </a:path>
            </a:pathLst>
          </a:custGeom>
          <a:solidFill>
            <a:srgbClr val="FFEDF7"/>
          </a:solidFill>
        </p:spPr>
        <p:txBody>
          <a:bodyPr wrap="square" lIns="0" tIns="0" rIns="0" bIns="0" rtlCol="0"/>
          <a:lstStyle/>
          <a:p>
            <a:endParaRPr/>
          </a:p>
        </p:txBody>
      </p:sp>
      <p:sp>
        <p:nvSpPr>
          <p:cNvPr id="12" name="object 12"/>
          <p:cNvSpPr txBox="1"/>
          <p:nvPr/>
        </p:nvSpPr>
        <p:spPr>
          <a:xfrm>
            <a:off x="8429882" y="4746946"/>
            <a:ext cx="10766167" cy="4644348"/>
          </a:xfrm>
          <a:prstGeom prst="rect">
            <a:avLst/>
          </a:prstGeom>
        </p:spPr>
        <p:txBody>
          <a:bodyPr vert="horz" wrap="square" lIns="0" tIns="149860" rIns="0" bIns="0" rtlCol="0">
            <a:spAutoFit/>
          </a:bodyPr>
          <a:lstStyle/>
          <a:p>
            <a:pPr marL="15240">
              <a:lnSpc>
                <a:spcPct val="100000"/>
              </a:lnSpc>
              <a:spcBef>
                <a:spcPts val="1180"/>
              </a:spcBef>
            </a:pPr>
            <a:r>
              <a:rPr lang="da-DK" sz="4100" b="1">
                <a:solidFill>
                  <a:srgbClr val="C3333A"/>
                </a:solidFill>
                <a:latin typeface="Bw Modelica SS01 Black Cond" pitchFamily="2" charset="77"/>
                <a:cs typeface="Bw Modelica SS01 Black Cond"/>
              </a:rPr>
              <a:t>UGE 2 STIGER </a:t>
            </a:r>
            <a:r>
              <a:rPr lang="da-DK" sz="4100" b="1" spc="-10">
                <a:solidFill>
                  <a:srgbClr val="C3333A"/>
                </a:solidFill>
                <a:latin typeface="Bw Modelica SS01 Black Cond" pitchFamily="2" charset="77"/>
                <a:cs typeface="Bw Modelica SS01 Black Cond"/>
              </a:rPr>
              <a:t>HORMONNIVEAUERNE</a:t>
            </a:r>
            <a:r>
              <a:rPr lang="da-DK" sz="4100" b="1">
                <a:solidFill>
                  <a:srgbClr val="C3333A"/>
                </a:solidFill>
                <a:latin typeface="Bw Modelica SS01 Black Cond" pitchFamily="2" charset="77"/>
                <a:cs typeface="Bw Modelica SS01 Black Cond"/>
              </a:rPr>
              <a:t>.</a:t>
            </a:r>
          </a:p>
          <a:p>
            <a:pPr marL="12700" marR="5080">
              <a:lnSpc>
                <a:spcPct val="106100"/>
              </a:lnSpc>
              <a:spcBef>
                <a:spcPts val="575"/>
              </a:spcBef>
              <a:tabLst>
                <a:tab pos="2981325" algn="l"/>
                <a:tab pos="6319520" algn="l"/>
              </a:tabLst>
            </a:pPr>
            <a:r>
              <a:rPr lang="da-DK" sz="2850" b="1">
                <a:solidFill>
                  <a:srgbClr val="942E4E"/>
                </a:solidFill>
                <a:latin typeface="Bw Modelica SS01 Black Cond" pitchFamily="2" charset="77"/>
                <a:cs typeface="Bw Modelica SS01 Black Cond"/>
              </a:rPr>
              <a:t>Føler du dig ovenpå?</a:t>
            </a:r>
            <a:r>
              <a:rPr lang="da-DK" sz="2850" b="1" spc="-50">
                <a:solidFill>
                  <a:srgbClr val="942E4E"/>
                </a:solidFill>
                <a:latin typeface="Bw Modelica SS01 Black Cond" pitchFamily="2" charset="77"/>
                <a:cs typeface="Bw Modelica SS01 Black Cond"/>
              </a:rPr>
              <a:t> </a:t>
            </a:r>
            <a:r>
              <a:rPr lang="da-DK" sz="2850" b="1">
                <a:solidFill>
                  <a:srgbClr val="942E4E"/>
                </a:solidFill>
                <a:latin typeface="Bw Modelica SS01 Black Cond" pitchFamily="2" charset="77"/>
                <a:cs typeface="Bw Modelica SS01 Black Cond"/>
              </a:rPr>
              <a:t>Så kan du takke dit stigende niveau </a:t>
            </a:r>
            <a:r>
              <a:rPr lang="da-DK" sz="2850" b="1" spc="-25">
                <a:solidFill>
                  <a:srgbClr val="942E4E"/>
                </a:solidFill>
                <a:latin typeface="Bw Modelica SS01 Black Cond" pitchFamily="2" charset="77"/>
                <a:cs typeface="Bw Modelica SS01 Black Cond"/>
              </a:rPr>
              <a:t>af </a:t>
            </a:r>
            <a:r>
              <a:rPr lang="da-DK" sz="2850" b="1" spc="-10">
                <a:solidFill>
                  <a:srgbClr val="942E4E"/>
                </a:solidFill>
                <a:latin typeface="Bw Modelica SS01 Black Cond" pitchFamily="2" charset="77"/>
                <a:cs typeface="Bw Modelica SS01 Black Cond"/>
              </a:rPr>
              <a:t>østrogen </a:t>
            </a:r>
            <a:r>
              <a:rPr lang="da-DK" sz="2850" b="1">
                <a:solidFill>
                  <a:srgbClr val="942E4E"/>
                </a:solidFill>
                <a:latin typeface="Bw Modelica SS01 Black Cond" pitchFamily="2" charset="77"/>
                <a:cs typeface="Bw Modelica SS01 Black Cond"/>
              </a:rPr>
              <a:t>og </a:t>
            </a:r>
            <a:r>
              <a:rPr lang="da-DK" sz="2850" b="1" spc="-20">
                <a:solidFill>
                  <a:srgbClr val="942E4E"/>
                </a:solidFill>
                <a:latin typeface="Bw Modelica SS01 Black Cond" pitchFamily="2" charset="77"/>
                <a:cs typeface="Bw Modelica SS01 Black Cond"/>
              </a:rPr>
              <a:t>progesteron </a:t>
            </a:r>
            <a:r>
              <a:rPr lang="da-DK" sz="2850" b="1" spc="-10">
                <a:solidFill>
                  <a:srgbClr val="942E4E"/>
                </a:solidFill>
                <a:latin typeface="Bw Modelica SS01 Black Cond" pitchFamily="2" charset="77"/>
                <a:cs typeface="Bw Modelica SS01 Black Cond"/>
              </a:rPr>
              <a:t>for hjælpen</a:t>
            </a:r>
            <a:r>
              <a:rPr lang="da-DK" sz="2850" b="1">
                <a:solidFill>
                  <a:srgbClr val="942E4E"/>
                </a:solidFill>
                <a:latin typeface="Bw Modelica SS01 Black Cond" pitchFamily="2" charset="77"/>
                <a:cs typeface="Bw Modelica SS01 Black Cond"/>
              </a:rPr>
              <a:t>!</a:t>
            </a:r>
            <a:r>
              <a:rPr lang="da-DK" sz="2850" b="1" spc="-70">
                <a:solidFill>
                  <a:srgbClr val="942E4E"/>
                </a:solidFill>
                <a:latin typeface="Bw Modelica SS01 Black Cond" pitchFamily="2" charset="77"/>
                <a:cs typeface="Bw Modelica SS01 Black Cond"/>
              </a:rPr>
              <a:t> </a:t>
            </a:r>
            <a:r>
              <a:rPr lang="da-DK" sz="2850" b="1">
                <a:solidFill>
                  <a:srgbClr val="942E4E"/>
                </a:solidFill>
                <a:latin typeface="Bw Modelica SS01 Black Cond" pitchFamily="2" charset="77"/>
                <a:cs typeface="Bw Modelica SS01 Black Cond"/>
              </a:rPr>
              <a:t>Når menstruationen er overstået, kan du blive fuld af </a:t>
            </a:r>
            <a:r>
              <a:rPr lang="da-DK" sz="2850" b="1" spc="-25">
                <a:solidFill>
                  <a:srgbClr val="942E4E"/>
                </a:solidFill>
                <a:latin typeface="Bw Modelica SS01 Black Cond" pitchFamily="2" charset="77"/>
                <a:cs typeface="Bw Modelica SS01 Black Cond"/>
              </a:rPr>
              <a:t>energi</a:t>
            </a:r>
            <a:r>
              <a:rPr lang="da-DK" sz="2850" b="1">
                <a:solidFill>
                  <a:srgbClr val="942E4E"/>
                </a:solidFill>
                <a:latin typeface="Bw Modelica SS01 Black Cond" pitchFamily="2" charset="77"/>
                <a:cs typeface="Bw Modelica SS01 Black Cond"/>
              </a:rPr>
              <a:t>.</a:t>
            </a:r>
            <a:r>
              <a:rPr lang="da-DK" sz="2850" b="1" spc="35">
                <a:solidFill>
                  <a:srgbClr val="942E4E"/>
                </a:solidFill>
                <a:latin typeface="Bw Modelica SS01 Black Cond" pitchFamily="2" charset="77"/>
                <a:cs typeface="Bw Modelica SS01 Black Cond"/>
              </a:rPr>
              <a:t> </a:t>
            </a:r>
            <a:r>
              <a:rPr lang="da-DK" sz="2850" b="1">
                <a:solidFill>
                  <a:srgbClr val="942E4E"/>
                </a:solidFill>
                <a:latin typeface="Bw Modelica SS01 Black Cond" pitchFamily="2" charset="77"/>
                <a:cs typeface="Bw Modelica SS01 Black Cond"/>
              </a:rPr>
              <a:t>Ting, der føltes besværlige i sidste uge, kan nu føles </a:t>
            </a:r>
            <a:r>
              <a:rPr lang="da-DK" sz="2850" b="1" spc="-10">
                <a:solidFill>
                  <a:srgbClr val="942E4E"/>
                </a:solidFill>
                <a:latin typeface="Bw Modelica SS01 Black Cond" pitchFamily="2" charset="77"/>
                <a:cs typeface="Bw Modelica SS01 Black Cond"/>
              </a:rPr>
              <a:t>meget lettere.</a:t>
            </a:r>
          </a:p>
          <a:p>
            <a:pPr>
              <a:lnSpc>
                <a:spcPct val="100000"/>
              </a:lnSpc>
              <a:spcBef>
                <a:spcPts val="1030"/>
              </a:spcBef>
            </a:pPr>
            <a:endParaRPr sz="2850" b="1" dirty="0">
              <a:latin typeface="Bw Modelica SS01 Black Cond" pitchFamily="2" charset="77"/>
              <a:cs typeface="Bw Modelica SS01 Black Cond"/>
            </a:endParaRPr>
          </a:p>
          <a:p>
            <a:pPr marL="12700" marR="583565">
              <a:lnSpc>
                <a:spcPct val="106100"/>
              </a:lnSpc>
              <a:tabLst>
                <a:tab pos="1285240" algn="l"/>
              </a:tabLst>
            </a:pPr>
            <a:r>
              <a:rPr lang="da-DK" sz="2850" b="1">
                <a:solidFill>
                  <a:srgbClr val="942E4E"/>
                </a:solidFill>
                <a:latin typeface="Bw Modelica SS01 Black Cond" pitchFamily="2" charset="77"/>
                <a:cs typeface="Bw Modelica SS01 Black Cond"/>
              </a:rPr>
              <a:t>Hormonkicket kan gøre nogle </a:t>
            </a:r>
            <a:r>
              <a:rPr lang="da-DK" sz="2850" b="1" spc="-10">
                <a:solidFill>
                  <a:srgbClr val="942E4E"/>
                </a:solidFill>
                <a:latin typeface="Bw Modelica SS01 Black Cond" pitchFamily="2" charset="77"/>
                <a:cs typeface="Bw Modelica SS01 Black Cond"/>
              </a:rPr>
              <a:t>ængstelige</a:t>
            </a:r>
            <a:r>
              <a:rPr lang="da-DK" sz="2850" b="1">
                <a:solidFill>
                  <a:srgbClr val="942E4E"/>
                </a:solidFill>
                <a:latin typeface="Bw Modelica SS01 Black Cond" pitchFamily="2" charset="77"/>
                <a:cs typeface="Bw Modelica SS01 Black Cond"/>
              </a:rPr>
              <a:t>.</a:t>
            </a:r>
            <a:r>
              <a:rPr lang="da-DK" sz="2850" b="1" spc="-10">
                <a:solidFill>
                  <a:srgbClr val="942E4E"/>
                </a:solidFill>
                <a:latin typeface="Bw Modelica SS01 Black Cond" pitchFamily="2" charset="77"/>
                <a:cs typeface="Bw Modelica SS01 Black Cond"/>
              </a:rPr>
              <a:t> </a:t>
            </a:r>
            <a:r>
              <a:rPr lang="da-DK" sz="2850" b="1">
                <a:solidFill>
                  <a:srgbClr val="942E4E"/>
                </a:solidFill>
                <a:latin typeface="Bw Modelica SS01 Black Cond" pitchFamily="2" charset="77"/>
                <a:cs typeface="Bw Modelica SS01 Black Cond"/>
              </a:rPr>
              <a:t>Spring gerne koffeinen over, og dyrk lidt let motion.</a:t>
            </a:r>
            <a:r>
              <a:rPr lang="da-DK" sz="2850" b="1" spc="40">
                <a:solidFill>
                  <a:srgbClr val="942E4E"/>
                </a:solidFill>
                <a:latin typeface="Bw Modelica SS01 Black Cond" pitchFamily="2" charset="77"/>
                <a:cs typeface="Bw Modelica SS01 Black Cond"/>
              </a:rPr>
              <a:t> </a:t>
            </a:r>
            <a:r>
              <a:rPr lang="da-DK" sz="2850" b="1">
                <a:solidFill>
                  <a:srgbClr val="942E4E"/>
                </a:solidFill>
                <a:latin typeface="Bw Modelica SS01 Black Cond" pitchFamily="2" charset="77"/>
                <a:cs typeface="Bw Modelica SS01 Black Cond"/>
              </a:rPr>
              <a:t>Det </a:t>
            </a:r>
            <a:r>
              <a:rPr lang="da-DK" sz="2850" b="1" spc="-25">
                <a:solidFill>
                  <a:srgbClr val="942E4E"/>
                </a:solidFill>
                <a:latin typeface="Bw Modelica SS01 Black Cond" pitchFamily="2" charset="77"/>
                <a:cs typeface="Bw Modelica SS01 Black Cond"/>
              </a:rPr>
              <a:t>kan </a:t>
            </a:r>
            <a:r>
              <a:rPr lang="da-DK" sz="2850" b="1" spc="-10">
                <a:solidFill>
                  <a:srgbClr val="942E4E"/>
                </a:solidFill>
                <a:latin typeface="Bw Modelica SS01 Black Cond" pitchFamily="2" charset="77"/>
                <a:cs typeface="Bw Modelica SS01 Black Cond"/>
              </a:rPr>
              <a:t>hjælpe </a:t>
            </a:r>
            <a:r>
              <a:rPr lang="da-DK" sz="2850" b="1">
                <a:solidFill>
                  <a:srgbClr val="942E4E"/>
                </a:solidFill>
                <a:latin typeface="Bw Modelica SS01 Black Cond" pitchFamily="2" charset="77"/>
                <a:cs typeface="Bw Modelica SS01 Black Cond"/>
              </a:rPr>
              <a:t>dig til at få det </a:t>
            </a:r>
            <a:r>
              <a:rPr lang="da-DK" sz="2850" b="1" spc="-10">
                <a:solidFill>
                  <a:srgbClr val="942E4E"/>
                </a:solidFill>
                <a:latin typeface="Bw Modelica SS01 Black Cond" pitchFamily="2" charset="77"/>
                <a:cs typeface="Bw Modelica SS01 Black Cond"/>
              </a:rPr>
              <a:t>bedre.</a:t>
            </a:r>
          </a:p>
        </p:txBody>
      </p:sp>
      <p:pic>
        <p:nvPicPr>
          <p:cNvPr id="13" name="Bildobjekt 12" descr="En bild som visar Grafik, Teckensnitt, logotyp, grafisk design&#10;&#10;Automatiskt genererad beskrivning">
            <a:extLst>
              <a:ext uri="{FF2B5EF4-FFF2-40B4-BE49-F238E27FC236}">
                <a16:creationId xmlns:a16="http://schemas.microsoft.com/office/drawing/2014/main" id="{A0FD03DE-39D3-FB16-97C8-B86135045E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14850" y="92075"/>
            <a:ext cx="2354941" cy="1800000"/>
          </a:xfrm>
          <a:prstGeom prst="rect">
            <a:avLst/>
          </a:prstGeom>
        </p:spPr>
      </p:pic>
      <p:pic>
        <p:nvPicPr>
          <p:cNvPr id="16" name="Bildobjekt 15" descr="En bild som visar rita, tecknad serie, Dans, illustration&#10;&#10;Automatiskt genererad beskrivning">
            <a:extLst>
              <a:ext uri="{FF2B5EF4-FFF2-40B4-BE49-F238E27FC236}">
                <a16:creationId xmlns:a16="http://schemas.microsoft.com/office/drawing/2014/main" id="{5540522E-927A-02F8-025B-5DC3DC832F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588" y="936207"/>
            <a:ext cx="9820320" cy="9449741"/>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66480" y="366481"/>
            <a:ext cx="19371310" cy="10575925"/>
          </a:xfrm>
          <a:custGeom>
            <a:avLst/>
            <a:gdLst/>
            <a:ahLst/>
            <a:cxnLst/>
            <a:rect l="l" t="t" r="r" b="b"/>
            <a:pathLst>
              <a:path w="19371310" h="10575925">
                <a:moveTo>
                  <a:pt x="19371137" y="0"/>
                </a:moveTo>
                <a:lnTo>
                  <a:pt x="0" y="0"/>
                </a:lnTo>
                <a:lnTo>
                  <a:pt x="0" y="10575594"/>
                </a:lnTo>
                <a:lnTo>
                  <a:pt x="19371137" y="10575594"/>
                </a:lnTo>
                <a:lnTo>
                  <a:pt x="19371137" y="0"/>
                </a:lnTo>
                <a:close/>
              </a:path>
            </a:pathLst>
          </a:custGeom>
          <a:solidFill>
            <a:srgbClr val="F6DEE0"/>
          </a:solidFill>
        </p:spPr>
        <p:txBody>
          <a:bodyPr wrap="square" lIns="0" tIns="0" rIns="0" bIns="0" rtlCol="0"/>
          <a:lstStyle/>
          <a:p>
            <a:endParaRPr/>
          </a:p>
        </p:txBody>
      </p:sp>
      <p:sp>
        <p:nvSpPr>
          <p:cNvPr id="9" name="object 9"/>
          <p:cNvSpPr txBox="1">
            <a:spLocks noGrp="1"/>
          </p:cNvSpPr>
          <p:nvPr>
            <p:ph type="title"/>
          </p:nvPr>
        </p:nvSpPr>
        <p:spPr>
          <a:xfrm>
            <a:off x="1215461" y="2416543"/>
            <a:ext cx="9472779" cy="646331"/>
          </a:xfrm>
          <a:prstGeom prst="rect">
            <a:avLst/>
          </a:prstGeom>
        </p:spPr>
        <p:txBody>
          <a:bodyPr vert="horz" wrap="square" lIns="0" tIns="15240" rIns="0" bIns="0" rtlCol="0">
            <a:spAutoFit/>
          </a:bodyPr>
          <a:lstStyle/>
          <a:p>
            <a:pPr marL="12700">
              <a:lnSpc>
                <a:spcPct val="100000"/>
              </a:lnSpc>
              <a:spcBef>
                <a:spcPts val="120"/>
              </a:spcBef>
            </a:pPr>
            <a:r>
              <a:rPr lang="da-DK" sz="4100">
                <a:solidFill>
                  <a:srgbClr val="C3333A"/>
                </a:solidFill>
                <a:latin typeface="Bw Modelica SS01 Black Cond" pitchFamily="2" charset="77"/>
                <a:cs typeface="Bw Modelica SS01 Black Cond"/>
              </a:rPr>
              <a:t>UGE 3 FINDER </a:t>
            </a:r>
            <a:r>
              <a:rPr lang="da-DK" sz="4100" spc="-10">
                <a:solidFill>
                  <a:srgbClr val="C3333A"/>
                </a:solidFill>
                <a:latin typeface="Bw Modelica SS01 Black Cond" pitchFamily="2" charset="77"/>
                <a:cs typeface="Bw Modelica SS01 Black Cond"/>
              </a:rPr>
              <a:t>ÆGLØSNING</a:t>
            </a:r>
            <a:r>
              <a:rPr lang="da-DK" sz="4100">
                <a:solidFill>
                  <a:srgbClr val="C3333A"/>
                </a:solidFill>
                <a:latin typeface="Bw Modelica SS01 Black Cond" pitchFamily="2" charset="77"/>
                <a:cs typeface="Bw Modelica SS01 Black Cond"/>
              </a:rPr>
              <a:t>EN STED.</a:t>
            </a:r>
          </a:p>
        </p:txBody>
      </p:sp>
      <p:sp>
        <p:nvSpPr>
          <p:cNvPr id="10" name="object 10"/>
          <p:cNvSpPr txBox="1"/>
          <p:nvPr/>
        </p:nvSpPr>
        <p:spPr>
          <a:xfrm>
            <a:off x="1212850" y="3139035"/>
            <a:ext cx="8077199" cy="5936369"/>
          </a:xfrm>
          <a:prstGeom prst="rect">
            <a:avLst/>
          </a:prstGeom>
        </p:spPr>
        <p:txBody>
          <a:bodyPr vert="horz" wrap="square" lIns="0" tIns="17145" rIns="0" bIns="0" rtlCol="0">
            <a:spAutoFit/>
          </a:bodyPr>
          <a:lstStyle/>
          <a:p>
            <a:pPr marL="12700">
              <a:lnSpc>
                <a:spcPct val="100000"/>
              </a:lnSpc>
              <a:spcBef>
                <a:spcPts val="135"/>
              </a:spcBef>
            </a:pPr>
            <a:r>
              <a:rPr lang="da-DK" sz="2850" b="1" dirty="0">
                <a:solidFill>
                  <a:srgbClr val="942E4E"/>
                </a:solidFill>
                <a:latin typeface="Bw Modelica SS01 Black Cond" pitchFamily="2" charset="77"/>
                <a:cs typeface="Bw Modelica SS01 Black Cond"/>
              </a:rPr>
              <a:t>I begyndelsen af ugen falder </a:t>
            </a:r>
            <a:r>
              <a:rPr lang="da-DK" sz="2850" b="1" spc="-10" dirty="0">
                <a:solidFill>
                  <a:srgbClr val="942E4E"/>
                </a:solidFill>
                <a:latin typeface="Bw Modelica SS01 Black Cond" pitchFamily="2" charset="77"/>
                <a:cs typeface="Bw Modelica SS01 Black Cond"/>
              </a:rPr>
              <a:t>østrogenniveauet</a:t>
            </a:r>
            <a:r>
              <a:rPr lang="da-DK" sz="2850" b="1" dirty="0">
                <a:solidFill>
                  <a:srgbClr val="942E4E"/>
                </a:solidFill>
                <a:latin typeface="Bw Modelica SS01 Black Cond" pitchFamily="2" charset="77"/>
                <a:cs typeface="Bw Modelica SS01 Black Cond"/>
              </a:rPr>
              <a:t>.</a:t>
            </a:r>
          </a:p>
          <a:p>
            <a:pPr marL="12700" marR="610235">
              <a:lnSpc>
                <a:spcPts val="3629"/>
              </a:lnSpc>
              <a:spcBef>
                <a:spcPts val="150"/>
              </a:spcBef>
            </a:pPr>
            <a:r>
              <a:rPr lang="da-DK" sz="2850" b="1" dirty="0">
                <a:solidFill>
                  <a:srgbClr val="942E4E"/>
                </a:solidFill>
                <a:latin typeface="Bw Modelica SS01 Black Cond" pitchFamily="2" charset="77"/>
                <a:cs typeface="Bw Modelica SS01 Black Cond"/>
              </a:rPr>
              <a:t>Så kan det ske, at du føler </a:t>
            </a:r>
            <a:r>
              <a:rPr lang="da-DK" sz="2850" b="1" spc="-25" dirty="0">
                <a:solidFill>
                  <a:srgbClr val="942E4E"/>
                </a:solidFill>
                <a:latin typeface="Bw Modelica SS01 Black Cond" pitchFamily="2" charset="77"/>
                <a:cs typeface="Bw Modelica SS01 Black Cond"/>
              </a:rPr>
              <a:t>dig </a:t>
            </a:r>
            <a:r>
              <a:rPr lang="da-DK" sz="2850" b="1" dirty="0">
                <a:solidFill>
                  <a:srgbClr val="942E4E"/>
                </a:solidFill>
                <a:latin typeface="Bw Modelica SS01 Black Cond" pitchFamily="2" charset="77"/>
                <a:cs typeface="Bw Modelica SS01 Black Cond"/>
              </a:rPr>
              <a:t>lidt </a:t>
            </a:r>
            <a:r>
              <a:rPr lang="da-DK" sz="2850" b="1" spc="-20" dirty="0">
                <a:solidFill>
                  <a:srgbClr val="942E4E"/>
                </a:solidFill>
                <a:latin typeface="Bw Modelica SS01 Black Cond" pitchFamily="2" charset="77"/>
                <a:cs typeface="Bw Modelica SS01 Black Cond"/>
              </a:rPr>
              <a:t>uinspireret</a:t>
            </a:r>
            <a:r>
              <a:rPr lang="da-DK" sz="2850" b="1" dirty="0">
                <a:solidFill>
                  <a:srgbClr val="942E4E"/>
                </a:solidFill>
                <a:latin typeface="Bw Modelica SS01 Black Cond" pitchFamily="2" charset="77"/>
                <a:cs typeface="Bw Modelica SS01 Black Cond"/>
              </a:rPr>
              <a:t>.</a:t>
            </a:r>
            <a:r>
              <a:rPr lang="da-DK" sz="2850" b="1" spc="-70" dirty="0">
                <a:solidFill>
                  <a:srgbClr val="942E4E"/>
                </a:solidFill>
                <a:latin typeface="Bw Modelica SS01 Black Cond" pitchFamily="2" charset="77"/>
                <a:cs typeface="Bw Modelica SS01 Black Cond"/>
              </a:rPr>
              <a:t> </a:t>
            </a:r>
            <a:r>
              <a:rPr lang="da-DK" sz="2850" b="1" dirty="0">
                <a:solidFill>
                  <a:srgbClr val="942E4E"/>
                </a:solidFill>
                <a:latin typeface="Bw Modelica SS01 Black Cond" pitchFamily="2" charset="77"/>
                <a:cs typeface="Bw Modelica SS01 Black Cond"/>
              </a:rPr>
              <a:t>Et </a:t>
            </a:r>
            <a:r>
              <a:rPr lang="da-DK" sz="2850" b="1" spc="-10" dirty="0">
                <a:solidFill>
                  <a:srgbClr val="942E4E"/>
                </a:solidFill>
                <a:latin typeface="Bw Modelica SS01 Black Cond" pitchFamily="2" charset="77"/>
                <a:cs typeface="Bw Modelica SS01 Black Cond"/>
              </a:rPr>
              <a:t>stigende progesteronniveau </a:t>
            </a:r>
            <a:r>
              <a:rPr lang="da-DK" sz="2850" b="1" dirty="0">
                <a:solidFill>
                  <a:srgbClr val="942E4E"/>
                </a:solidFill>
                <a:latin typeface="Bw Modelica SS01 Black Cond" pitchFamily="2" charset="77"/>
                <a:cs typeface="Bw Modelica SS01 Black Cond"/>
              </a:rPr>
              <a:t>kan også medføre, at du føler dig energiløs.</a:t>
            </a:r>
            <a:r>
              <a:rPr lang="da-DK" sz="2850" b="1" spc="55" dirty="0">
                <a:solidFill>
                  <a:srgbClr val="942E4E"/>
                </a:solidFill>
                <a:latin typeface="Bw Modelica SS01 Black Cond" pitchFamily="2" charset="77"/>
                <a:cs typeface="Bw Modelica SS01 Black Cond"/>
              </a:rPr>
              <a:t> </a:t>
            </a:r>
            <a:r>
              <a:rPr lang="da-DK" sz="2850" b="1" dirty="0">
                <a:solidFill>
                  <a:srgbClr val="942E4E"/>
                </a:solidFill>
                <a:latin typeface="Bw Modelica SS01 Black Cond" pitchFamily="2" charset="77"/>
                <a:cs typeface="Bw Modelica SS01 Black Cond"/>
              </a:rPr>
              <a:t>Men i slutningen af </a:t>
            </a:r>
            <a:r>
              <a:rPr lang="da-DK" sz="2850" b="1" spc="-10" dirty="0">
                <a:solidFill>
                  <a:srgbClr val="942E4E"/>
                </a:solidFill>
                <a:latin typeface="Bw Modelica SS01 Black Cond" pitchFamily="2" charset="77"/>
                <a:cs typeface="Bw Modelica SS01 Black Cond"/>
              </a:rPr>
              <a:t>ugen plejer</a:t>
            </a:r>
            <a:r>
              <a:rPr lang="da-DK" sz="2850" b="1" dirty="0">
                <a:solidFill>
                  <a:srgbClr val="942E4E"/>
                </a:solidFill>
                <a:latin typeface="Bw Modelica SS01 Black Cond" pitchFamily="2" charset="77"/>
                <a:cs typeface="Bw Modelica SS01 Black Cond"/>
              </a:rPr>
              <a:t> </a:t>
            </a:r>
            <a:r>
              <a:rPr lang="da-DK" sz="2850" b="1" spc="-10" dirty="0">
                <a:solidFill>
                  <a:srgbClr val="942E4E"/>
                </a:solidFill>
                <a:latin typeface="Bw Modelica SS01 Black Cond" pitchFamily="2" charset="77"/>
                <a:cs typeface="Bw Modelica SS01 Black Cond"/>
              </a:rPr>
              <a:t>hormonerne </a:t>
            </a:r>
            <a:r>
              <a:rPr lang="da-DK" sz="2850" b="1" dirty="0">
                <a:solidFill>
                  <a:srgbClr val="942E4E"/>
                </a:solidFill>
                <a:latin typeface="Bw Modelica SS01 Black Cond" pitchFamily="2" charset="77"/>
                <a:cs typeface="Bw Modelica SS01 Black Cond"/>
              </a:rPr>
              <a:t>at stabilisere sig, </a:t>
            </a:r>
            <a:r>
              <a:rPr lang="da-DK" sz="2850" b="1" spc="-20" dirty="0">
                <a:solidFill>
                  <a:srgbClr val="942E4E"/>
                </a:solidFill>
                <a:latin typeface="Bw Modelica SS01 Black Cond" pitchFamily="2" charset="77"/>
                <a:cs typeface="Bw Modelica SS01 Black Cond"/>
              </a:rPr>
              <a:t>hvilket</a:t>
            </a:r>
            <a:r>
              <a:rPr lang="da-DK" sz="2850" b="1" dirty="0">
                <a:solidFill>
                  <a:srgbClr val="942E4E"/>
                </a:solidFill>
                <a:latin typeface="Bw Modelica SS01 Black Cond" pitchFamily="2" charset="77"/>
                <a:cs typeface="Bw Modelica SS01 Black Cond"/>
              </a:rPr>
              <a:t> </a:t>
            </a:r>
            <a:r>
              <a:rPr lang="da-DK" sz="2850" b="1" spc="-20" dirty="0">
                <a:solidFill>
                  <a:srgbClr val="942E4E"/>
                </a:solidFill>
                <a:latin typeface="Bw Modelica SS01 Black Cond" pitchFamily="2" charset="77"/>
                <a:cs typeface="Bw Modelica SS01 Black Cond"/>
              </a:rPr>
              <a:t>ofte</a:t>
            </a:r>
            <a:r>
              <a:rPr lang="da-DK" sz="2850" b="1" spc="-20" dirty="0">
                <a:latin typeface="Bw Modelica SS01 Black Cond" pitchFamily="2" charset="77"/>
                <a:cs typeface="Bw Modelica SS01 Black Cond"/>
              </a:rPr>
              <a:t> </a:t>
            </a:r>
            <a:r>
              <a:rPr lang="da-DK" sz="2850" b="1" dirty="0">
                <a:solidFill>
                  <a:srgbClr val="942E4E"/>
                </a:solidFill>
                <a:latin typeface="Bw Modelica SS01 Black Cond" pitchFamily="2" charset="77"/>
                <a:cs typeface="Bw Modelica SS01 Black Cond"/>
              </a:rPr>
              <a:t>giver en </a:t>
            </a:r>
            <a:r>
              <a:rPr lang="da-DK" sz="2850" b="1" spc="-20" dirty="0">
                <a:solidFill>
                  <a:srgbClr val="942E4E"/>
                </a:solidFill>
                <a:latin typeface="Bw Modelica SS01 Black Cond" pitchFamily="2" charset="77"/>
                <a:cs typeface="Bw Modelica SS01 Black Cond"/>
              </a:rPr>
              <a:t>følelse </a:t>
            </a:r>
            <a:r>
              <a:rPr lang="da-DK" sz="2850" b="1" dirty="0">
                <a:solidFill>
                  <a:srgbClr val="942E4E"/>
                </a:solidFill>
                <a:latin typeface="Bw Modelica SS01 Black Cond" pitchFamily="2" charset="77"/>
                <a:cs typeface="Bw Modelica SS01 Black Cond"/>
              </a:rPr>
              <a:t>af ro og </a:t>
            </a:r>
            <a:r>
              <a:rPr lang="da-DK" sz="2850" b="1" spc="-10" dirty="0">
                <a:solidFill>
                  <a:srgbClr val="942E4E"/>
                </a:solidFill>
                <a:latin typeface="Bw Modelica SS01 Black Cond" pitchFamily="2" charset="77"/>
                <a:cs typeface="Bw Modelica SS01 Black Cond"/>
              </a:rPr>
              <a:t>velbefindende.</a:t>
            </a:r>
          </a:p>
          <a:p>
            <a:pPr marL="12700">
              <a:lnSpc>
                <a:spcPct val="100000"/>
              </a:lnSpc>
              <a:spcBef>
                <a:spcPts val="204"/>
              </a:spcBef>
            </a:pPr>
            <a:r>
              <a:rPr lang="da-DK" sz="2850" b="1" dirty="0">
                <a:solidFill>
                  <a:srgbClr val="942E4E"/>
                </a:solidFill>
                <a:latin typeface="Bw Modelica SS01 Black Cond" pitchFamily="2" charset="77"/>
                <a:cs typeface="Bw Modelica SS01 Black Cond"/>
              </a:rPr>
              <a:t>Skønt med lidt bedre </a:t>
            </a:r>
            <a:r>
              <a:rPr lang="da-DK" sz="2850" b="1" spc="-10" dirty="0">
                <a:solidFill>
                  <a:srgbClr val="942E4E"/>
                </a:solidFill>
                <a:latin typeface="Bw Modelica SS01 Black Cond" pitchFamily="2" charset="77"/>
                <a:cs typeface="Bw Modelica SS01 Black Cond"/>
              </a:rPr>
              <a:t>balance!</a:t>
            </a:r>
          </a:p>
          <a:p>
            <a:pPr marL="12700" marR="5080">
              <a:lnSpc>
                <a:spcPct val="106100"/>
              </a:lnSpc>
              <a:spcBef>
                <a:spcPts val="3295"/>
              </a:spcBef>
            </a:pPr>
            <a:r>
              <a:rPr lang="da-DK" sz="2850" b="1" dirty="0">
                <a:solidFill>
                  <a:srgbClr val="942E4E"/>
                </a:solidFill>
                <a:latin typeface="Bw Modelica SS01 Black Cond" pitchFamily="2" charset="77"/>
                <a:cs typeface="Bw Modelica SS01 Black Cond"/>
              </a:rPr>
              <a:t>Ægløsning indebærer, at der nu er størst chance for at blive gravid, hvis man har ubeskyttet </a:t>
            </a:r>
            <a:r>
              <a:rPr lang="da-DK" sz="2850" b="1" spc="-20" dirty="0">
                <a:solidFill>
                  <a:srgbClr val="942E4E"/>
                </a:solidFill>
                <a:latin typeface="Bw Modelica SS01 Black Cond" pitchFamily="2" charset="77"/>
                <a:cs typeface="Bw Modelica SS01 Black Cond"/>
              </a:rPr>
              <a:t>sex</a:t>
            </a:r>
            <a:r>
              <a:rPr lang="da-DK" sz="2850" b="1" dirty="0">
                <a:solidFill>
                  <a:srgbClr val="942E4E"/>
                </a:solidFill>
                <a:latin typeface="Bw Modelica SS01 Black Cond" pitchFamily="2" charset="77"/>
                <a:cs typeface="Bw Modelica SS01 Black Cond"/>
              </a:rPr>
              <a:t>.</a:t>
            </a:r>
          </a:p>
        </p:txBody>
      </p:sp>
      <p:pic>
        <p:nvPicPr>
          <p:cNvPr id="11" name="Bildobjekt 10" descr="En bild som visar Grafik, Teckensnitt, logotyp, grafisk design&#10;&#10;Automatiskt genererad beskrivning">
            <a:extLst>
              <a:ext uri="{FF2B5EF4-FFF2-40B4-BE49-F238E27FC236}">
                <a16:creationId xmlns:a16="http://schemas.microsoft.com/office/drawing/2014/main" id="{0921BC51-5595-9000-B2BF-38070665EB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14850" y="92075"/>
            <a:ext cx="2354941" cy="1800000"/>
          </a:xfrm>
          <a:prstGeom prst="rect">
            <a:avLst/>
          </a:prstGeom>
        </p:spPr>
      </p:pic>
      <p:pic>
        <p:nvPicPr>
          <p:cNvPr id="14" name="Bildobjekt 13" descr="En bild som visar tecknad serie, clipart, konst, illustration&#10;&#10;Automatiskt genererad beskrivning">
            <a:extLst>
              <a:ext uri="{FF2B5EF4-FFF2-40B4-BE49-F238E27FC236}">
                <a16:creationId xmlns:a16="http://schemas.microsoft.com/office/drawing/2014/main" id="{0F11C1F5-0B65-B08C-5D69-0032A69D49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3630" y="2650730"/>
            <a:ext cx="10428620" cy="7584451"/>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66480" y="366481"/>
            <a:ext cx="19371310" cy="10575925"/>
          </a:xfrm>
          <a:custGeom>
            <a:avLst/>
            <a:gdLst/>
            <a:ahLst/>
            <a:cxnLst/>
            <a:rect l="l" t="t" r="r" b="b"/>
            <a:pathLst>
              <a:path w="19371310" h="10575925">
                <a:moveTo>
                  <a:pt x="19371137" y="0"/>
                </a:moveTo>
                <a:lnTo>
                  <a:pt x="0" y="0"/>
                </a:lnTo>
                <a:lnTo>
                  <a:pt x="0" y="10575594"/>
                </a:lnTo>
                <a:lnTo>
                  <a:pt x="19371137" y="10575594"/>
                </a:lnTo>
                <a:lnTo>
                  <a:pt x="19371137" y="0"/>
                </a:lnTo>
                <a:close/>
              </a:path>
            </a:pathLst>
          </a:custGeom>
          <a:solidFill>
            <a:srgbClr val="FCF0F7"/>
          </a:solidFill>
        </p:spPr>
        <p:txBody>
          <a:bodyPr wrap="square" lIns="0" tIns="0" rIns="0" bIns="0" rtlCol="0"/>
          <a:lstStyle/>
          <a:p>
            <a:endParaRPr/>
          </a:p>
        </p:txBody>
      </p:sp>
      <p:sp>
        <p:nvSpPr>
          <p:cNvPr id="34" name="object 34"/>
          <p:cNvSpPr txBox="1">
            <a:spLocks noGrp="1"/>
          </p:cNvSpPr>
          <p:nvPr>
            <p:ph type="title"/>
          </p:nvPr>
        </p:nvSpPr>
        <p:spPr>
          <a:xfrm>
            <a:off x="10293262" y="3421748"/>
            <a:ext cx="6921588" cy="1282065"/>
          </a:xfrm>
          <a:prstGeom prst="rect">
            <a:avLst/>
          </a:prstGeom>
        </p:spPr>
        <p:txBody>
          <a:bodyPr vert="horz" wrap="square" lIns="0" tIns="15240" rIns="0" bIns="0" rtlCol="0">
            <a:spAutoFit/>
          </a:bodyPr>
          <a:lstStyle/>
          <a:p>
            <a:pPr marL="12700">
              <a:lnSpc>
                <a:spcPct val="100000"/>
              </a:lnSpc>
              <a:spcBef>
                <a:spcPts val="120"/>
              </a:spcBef>
            </a:pPr>
            <a:r>
              <a:rPr lang="da-DK" sz="4100">
                <a:solidFill>
                  <a:srgbClr val="C3333A"/>
                </a:solidFill>
                <a:latin typeface="Bw Modelica SS01 Black Cond" pitchFamily="2" charset="77"/>
                <a:cs typeface="Bw Modelica SS01 Black Cond"/>
              </a:rPr>
              <a:t>UGE</a:t>
            </a:r>
            <a:r>
              <a:rPr lang="da-DK" sz="4100" spc="85">
                <a:solidFill>
                  <a:srgbClr val="C3333A"/>
                </a:solidFill>
                <a:latin typeface="Bw Modelica SS01 Black Cond" pitchFamily="2" charset="77"/>
                <a:cs typeface="Bw Modelica SS01 Black Cond"/>
              </a:rPr>
              <a:t> </a:t>
            </a:r>
            <a:r>
              <a:rPr lang="da-DK" sz="4100">
                <a:solidFill>
                  <a:srgbClr val="C3333A"/>
                </a:solidFill>
                <a:latin typeface="Bw Modelica SS01 Black Cond" pitchFamily="2" charset="77"/>
                <a:cs typeface="Bw Modelica SS01 Black Cond"/>
              </a:rPr>
              <a:t>4</a:t>
            </a:r>
            <a:r>
              <a:rPr lang="da-DK" sz="4100" spc="85">
                <a:solidFill>
                  <a:srgbClr val="C3333A"/>
                </a:solidFill>
                <a:latin typeface="Bw Modelica SS01 Black Cond" pitchFamily="2" charset="77"/>
                <a:cs typeface="Bw Modelica SS01 Black Cond"/>
              </a:rPr>
              <a:t> FALDER</a:t>
            </a:r>
          </a:p>
          <a:p>
            <a:pPr marL="12700">
              <a:lnSpc>
                <a:spcPct val="100000"/>
              </a:lnSpc>
              <a:spcBef>
                <a:spcPts val="30"/>
              </a:spcBef>
            </a:pPr>
            <a:r>
              <a:rPr lang="da-DK" sz="4100" spc="-10">
                <a:solidFill>
                  <a:srgbClr val="C3333A"/>
                </a:solidFill>
                <a:latin typeface="Bw Modelica SS01 Black Cond" pitchFamily="2" charset="77"/>
                <a:cs typeface="Bw Modelica SS01 Black Cond"/>
              </a:rPr>
              <a:t>HORMONNIVEAUERNE.</a:t>
            </a:r>
          </a:p>
        </p:txBody>
      </p:sp>
      <p:sp>
        <p:nvSpPr>
          <p:cNvPr id="35" name="object 35"/>
          <p:cNvSpPr txBox="1">
            <a:spLocks noGrp="1"/>
          </p:cNvSpPr>
          <p:nvPr>
            <p:ph type="body" idx="1"/>
          </p:nvPr>
        </p:nvSpPr>
        <p:spPr>
          <a:xfrm>
            <a:off x="10290649" y="4772493"/>
            <a:ext cx="7762401" cy="3782639"/>
          </a:xfrm>
          <a:prstGeom prst="rect">
            <a:avLst/>
          </a:prstGeom>
        </p:spPr>
        <p:txBody>
          <a:bodyPr vert="horz" wrap="square" lIns="0" tIns="10160" rIns="0" bIns="0" rtlCol="0">
            <a:spAutoFit/>
          </a:bodyPr>
          <a:lstStyle/>
          <a:p>
            <a:pPr marL="12700" marR="5080">
              <a:lnSpc>
                <a:spcPts val="3629"/>
              </a:lnSpc>
              <a:spcBef>
                <a:spcPts val="80"/>
              </a:spcBef>
              <a:tabLst>
                <a:tab pos="7065645" algn="l"/>
              </a:tabLst>
            </a:pPr>
            <a:r>
              <a:rPr lang="da-DK" dirty="0">
                <a:latin typeface="Bw Modelica SS01 Black Cond" pitchFamily="2" charset="77"/>
              </a:rPr>
              <a:t>Nogle kalder denne fase for </a:t>
            </a:r>
            <a:r>
              <a:rPr lang="da-DK" spc="-10" dirty="0">
                <a:latin typeface="Bw Modelica SS01 Black Cond" pitchFamily="2" charset="77"/>
              </a:rPr>
              <a:t>PMS-ugen </a:t>
            </a:r>
            <a:r>
              <a:rPr lang="da-DK" dirty="0">
                <a:latin typeface="Bw Modelica SS01 Black Cond" pitchFamily="2" charset="77"/>
              </a:rPr>
              <a:t>(PMS = </a:t>
            </a:r>
            <a:r>
              <a:rPr lang="da-DK" spc="-50" dirty="0">
                <a:latin typeface="Bw Modelica SS01 Black Cond" pitchFamily="2" charset="77"/>
              </a:rPr>
              <a:t>præmenstruelt </a:t>
            </a:r>
            <a:r>
              <a:rPr lang="da-DK" dirty="0">
                <a:latin typeface="Bw Modelica SS01 Black Cond" pitchFamily="2" charset="77"/>
              </a:rPr>
              <a:t>syndrom).</a:t>
            </a:r>
            <a:r>
              <a:rPr lang="da-DK" spc="114" dirty="0">
                <a:latin typeface="Bw Modelica SS01 Black Cond" pitchFamily="2" charset="77"/>
              </a:rPr>
              <a:t> </a:t>
            </a:r>
            <a:r>
              <a:rPr lang="da-DK" dirty="0">
                <a:latin typeface="Bw Modelica SS01 Black Cond" pitchFamily="2" charset="77"/>
              </a:rPr>
              <a:t>Dette er </a:t>
            </a:r>
            <a:r>
              <a:rPr lang="da-DK" spc="-25" dirty="0">
                <a:latin typeface="Bw Modelica SS01 Black Cond" pitchFamily="2" charset="77"/>
              </a:rPr>
              <a:t>en uge</a:t>
            </a:r>
            <a:r>
              <a:rPr lang="da-DK" dirty="0">
                <a:latin typeface="Bw Modelica SS01 Black Cond" pitchFamily="2" charset="77"/>
              </a:rPr>
              <a:t>, hvor hormonniveauerne falder markant.</a:t>
            </a:r>
            <a:r>
              <a:rPr lang="da-DK" spc="45" dirty="0">
                <a:latin typeface="Bw Modelica SS01 Black Cond" pitchFamily="2" charset="77"/>
              </a:rPr>
              <a:t> </a:t>
            </a:r>
            <a:r>
              <a:rPr lang="da-DK" dirty="0">
                <a:latin typeface="Bw Modelica SS01 Black Cond" pitchFamily="2" charset="77"/>
              </a:rPr>
              <a:t>D</a:t>
            </a:r>
            <a:r>
              <a:rPr lang="da-DK" spc="-25" dirty="0">
                <a:latin typeface="Bw Modelica SS01 Black Cond" pitchFamily="2" charset="77"/>
              </a:rPr>
              <a:t>et </a:t>
            </a:r>
            <a:r>
              <a:rPr lang="da-DK" dirty="0">
                <a:latin typeface="Bw Modelica SS01 Black Cond" pitchFamily="2" charset="77"/>
              </a:rPr>
              <a:t>kan resultere i et dårligt humør med store </a:t>
            </a:r>
            <a:r>
              <a:rPr lang="da-DK" spc="-10" dirty="0">
                <a:latin typeface="Bw Modelica SS01 Black Cond" pitchFamily="2" charset="77"/>
              </a:rPr>
              <a:t>udsving, </a:t>
            </a:r>
            <a:r>
              <a:rPr lang="da-DK" dirty="0">
                <a:latin typeface="Bw Modelica SS01 Black Cond" pitchFamily="2" charset="77"/>
              </a:rPr>
              <a:t>og at du sover dårligere.</a:t>
            </a:r>
          </a:p>
          <a:p>
            <a:pPr>
              <a:lnSpc>
                <a:spcPct val="100000"/>
              </a:lnSpc>
              <a:spcBef>
                <a:spcPts val="865"/>
              </a:spcBef>
            </a:pPr>
            <a:endParaRPr spc="-10" dirty="0">
              <a:latin typeface="Bw Modelica SS01 Black Cond" pitchFamily="2" charset="77"/>
            </a:endParaRPr>
          </a:p>
          <a:p>
            <a:pPr marL="12700" marR="473075">
              <a:lnSpc>
                <a:spcPct val="106100"/>
              </a:lnSpc>
            </a:pPr>
            <a:r>
              <a:rPr lang="da-DK" dirty="0">
                <a:latin typeface="Bw Modelica SS01 Black Cond" pitchFamily="2" charset="77"/>
              </a:rPr>
              <a:t>Men det kan også være, at du ikke mærker noget </a:t>
            </a:r>
            <a:r>
              <a:rPr lang="da-DK" spc="-10" dirty="0">
                <a:latin typeface="Bw Modelica SS01 Black Cond" pitchFamily="2" charset="77"/>
              </a:rPr>
              <a:t>særligt</a:t>
            </a:r>
            <a:r>
              <a:rPr lang="da-DK" dirty="0">
                <a:latin typeface="Bw Modelica SS01 Black Cond" pitchFamily="2" charset="77"/>
              </a:rPr>
              <a:t>.</a:t>
            </a:r>
          </a:p>
        </p:txBody>
      </p:sp>
      <p:pic>
        <p:nvPicPr>
          <p:cNvPr id="36" name="Bildobjekt 35" descr="En bild som visar Grafik, Teckensnitt, logotyp, grafisk design&#10;&#10;Automatiskt genererad beskrivning">
            <a:extLst>
              <a:ext uri="{FF2B5EF4-FFF2-40B4-BE49-F238E27FC236}">
                <a16:creationId xmlns:a16="http://schemas.microsoft.com/office/drawing/2014/main" id="{7A7F9CB3-E9BD-C9D4-88E2-8044E881DC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14850" y="92075"/>
            <a:ext cx="2354941" cy="1800000"/>
          </a:xfrm>
          <a:prstGeom prst="rect">
            <a:avLst/>
          </a:prstGeom>
        </p:spPr>
      </p:pic>
      <p:pic>
        <p:nvPicPr>
          <p:cNvPr id="39" name="Bildobjekt 38" descr="En bild som visar tecknad serie, rita, clipart, Barnkonst&#10;&#10;Automatiskt genererad beskrivning">
            <a:extLst>
              <a:ext uri="{FF2B5EF4-FFF2-40B4-BE49-F238E27FC236}">
                <a16:creationId xmlns:a16="http://schemas.microsoft.com/office/drawing/2014/main" id="{E4EFBDB0-D2A6-B842-22CC-57E3612DD3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323" y="1146345"/>
            <a:ext cx="8974426" cy="9253293"/>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20104100" cy="11308556"/>
          </a:xfrm>
          <a:prstGeom prst="rect">
            <a:avLst/>
          </a:prstGeom>
        </p:spPr>
      </p:pic>
      <p:sp>
        <p:nvSpPr>
          <p:cNvPr id="3" name="object 3"/>
          <p:cNvSpPr txBox="1"/>
          <p:nvPr/>
        </p:nvSpPr>
        <p:spPr>
          <a:xfrm>
            <a:off x="1729667" y="8477931"/>
            <a:ext cx="4391660" cy="1549142"/>
          </a:xfrm>
          <a:prstGeom prst="rect">
            <a:avLst/>
          </a:prstGeom>
        </p:spPr>
        <p:txBody>
          <a:bodyPr vert="horz" wrap="square" lIns="0" tIns="60960" rIns="0" bIns="0" rtlCol="0">
            <a:spAutoFit/>
          </a:bodyPr>
          <a:lstStyle/>
          <a:p>
            <a:pPr marL="1905" algn="ctr">
              <a:lnSpc>
                <a:spcPct val="100000"/>
              </a:lnSpc>
              <a:spcBef>
                <a:spcPts val="480"/>
              </a:spcBef>
            </a:pPr>
            <a:r>
              <a:rPr lang="da-DK" sz="2850" b="1" spc="-10">
                <a:solidFill>
                  <a:srgbClr val="FFFFFF"/>
                </a:solidFill>
                <a:latin typeface="Bw Modelica SS01 Black Cond" pitchFamily="2" charset="77"/>
                <a:cs typeface="Bw Modelica SS01 Black Cond"/>
              </a:rPr>
              <a:t>Trusseindlæg</a:t>
            </a:r>
          </a:p>
          <a:p>
            <a:pPr marL="1905" algn="ctr">
              <a:lnSpc>
                <a:spcPct val="100000"/>
              </a:lnSpc>
              <a:spcBef>
                <a:spcPts val="480"/>
              </a:spcBef>
            </a:pPr>
            <a:r>
              <a:rPr lang="da-DK" sz="2050" b="1">
                <a:solidFill>
                  <a:srgbClr val="FFFFFF"/>
                </a:solidFill>
                <a:latin typeface="Bw Modelica SS01" pitchFamily="2" charset="77"/>
                <a:cs typeface="Bw Modelica SS01"/>
              </a:rPr>
              <a:t>Bruges ved udflåd</a:t>
            </a:r>
            <a:r>
              <a:rPr lang="da-DK" sz="2050" b="1" spc="-25">
                <a:solidFill>
                  <a:srgbClr val="FFFFFF"/>
                </a:solidFill>
                <a:latin typeface="Bw Modelica SS01" pitchFamily="2" charset="77"/>
                <a:cs typeface="Bw Modelica SS01"/>
              </a:rPr>
              <a:t> og lidt </a:t>
            </a:r>
            <a:r>
              <a:rPr lang="da-DK" sz="2050" b="1" spc="-20">
                <a:solidFill>
                  <a:srgbClr val="FFFFFF"/>
                </a:solidFill>
                <a:latin typeface="Bw Modelica SS01" pitchFamily="2" charset="77"/>
                <a:cs typeface="Bw Modelica SS01"/>
              </a:rPr>
              <a:t>mindre </a:t>
            </a:r>
            <a:r>
              <a:rPr lang="da-DK" sz="2050" b="1" spc="-10">
                <a:solidFill>
                  <a:srgbClr val="FFFFFF"/>
                </a:solidFill>
                <a:latin typeface="Bw Modelica SS01" pitchFamily="2" charset="77"/>
                <a:cs typeface="Bw Modelica SS01"/>
              </a:rPr>
              <a:t>menstruation</a:t>
            </a:r>
            <a:r>
              <a:rPr lang="da-DK" sz="2050" b="1">
                <a:solidFill>
                  <a:srgbClr val="FFFFFF"/>
                </a:solidFill>
                <a:latin typeface="Bw Modelica SS01" pitchFamily="2" charset="77"/>
                <a:cs typeface="Bw Modelica SS01"/>
              </a:rPr>
              <a:t>.</a:t>
            </a:r>
            <a:r>
              <a:rPr lang="da-DK" sz="2050" b="1" spc="-95">
                <a:solidFill>
                  <a:srgbClr val="FFFFFF"/>
                </a:solidFill>
                <a:latin typeface="Bw Modelica SS01" pitchFamily="2" charset="77"/>
                <a:cs typeface="Bw Modelica SS01"/>
              </a:rPr>
              <a:t> </a:t>
            </a:r>
            <a:r>
              <a:rPr lang="da-DK" sz="2050" b="1" spc="-20">
                <a:solidFill>
                  <a:srgbClr val="FFFFFF"/>
                </a:solidFill>
                <a:latin typeface="Bw Modelica SS01" pitchFamily="2" charset="77"/>
                <a:cs typeface="Bw Modelica SS01"/>
              </a:rPr>
              <a:t>De er supertynde</a:t>
            </a:r>
            <a:r>
              <a:rPr lang="da-DK" sz="2050" b="1" spc="-90">
                <a:solidFill>
                  <a:srgbClr val="FFFFFF"/>
                </a:solidFill>
                <a:latin typeface="Bw Modelica SS01" pitchFamily="2" charset="77"/>
                <a:cs typeface="Bw Modelica SS01"/>
              </a:rPr>
              <a:t> </a:t>
            </a:r>
            <a:r>
              <a:rPr lang="da-DK" sz="2050" b="1" spc="-25">
                <a:solidFill>
                  <a:srgbClr val="FFFFFF"/>
                </a:solidFill>
                <a:latin typeface="Bw Modelica SS01" pitchFamily="2" charset="77"/>
                <a:cs typeface="Bw Modelica SS01"/>
              </a:rPr>
              <a:t>og</a:t>
            </a:r>
            <a:r>
              <a:rPr lang="da-DK" sz="2050" b="1" spc="-15">
                <a:solidFill>
                  <a:srgbClr val="FFFFFF"/>
                </a:solidFill>
                <a:latin typeface="Bw Modelica SS01" pitchFamily="2" charset="77"/>
                <a:cs typeface="Bw Modelica SS01"/>
              </a:rPr>
              <a:t> </a:t>
            </a:r>
            <a:r>
              <a:rPr lang="da-DK" sz="2050" b="1">
                <a:solidFill>
                  <a:srgbClr val="FFFFFF"/>
                </a:solidFill>
                <a:latin typeface="Bw Modelica SS01" pitchFamily="2" charset="77"/>
                <a:cs typeface="Bw Modelica SS01"/>
              </a:rPr>
              <a:t>fås i mange forskellige </a:t>
            </a:r>
            <a:r>
              <a:rPr lang="da-DK" sz="2050" b="1" spc="-10">
                <a:solidFill>
                  <a:srgbClr val="FFFFFF"/>
                </a:solidFill>
                <a:latin typeface="Bw Modelica SS01" pitchFamily="2" charset="77"/>
                <a:cs typeface="Bw Modelica SS01"/>
              </a:rPr>
              <a:t>modeller.</a:t>
            </a:r>
          </a:p>
        </p:txBody>
      </p:sp>
      <p:sp>
        <p:nvSpPr>
          <p:cNvPr id="4" name="object 4"/>
          <p:cNvSpPr txBox="1"/>
          <p:nvPr/>
        </p:nvSpPr>
        <p:spPr>
          <a:xfrm>
            <a:off x="7774253" y="8477931"/>
            <a:ext cx="4556125" cy="1546225"/>
          </a:xfrm>
          <a:prstGeom prst="rect">
            <a:avLst/>
          </a:prstGeom>
        </p:spPr>
        <p:txBody>
          <a:bodyPr vert="horz" wrap="square" lIns="0" tIns="60960" rIns="0" bIns="0" rtlCol="0">
            <a:spAutoFit/>
          </a:bodyPr>
          <a:lstStyle/>
          <a:p>
            <a:pPr algn="ctr">
              <a:lnSpc>
                <a:spcPct val="100000"/>
              </a:lnSpc>
              <a:spcBef>
                <a:spcPts val="480"/>
              </a:spcBef>
            </a:pPr>
            <a:r>
              <a:rPr lang="da-DK" sz="2850" b="1" spc="-10">
                <a:solidFill>
                  <a:srgbClr val="FFFFFF"/>
                </a:solidFill>
                <a:latin typeface="Bw Modelica SS01 Black Cond" pitchFamily="2" charset="77"/>
                <a:cs typeface="Bw Modelica SS01 Black Cond"/>
              </a:rPr>
              <a:t>Bind</a:t>
            </a:r>
          </a:p>
          <a:p>
            <a:pPr marL="12700" marR="5080" indent="-635" algn="ctr">
              <a:lnSpc>
                <a:spcPct val="110600"/>
              </a:lnSpc>
              <a:spcBef>
                <a:spcPts val="5"/>
              </a:spcBef>
            </a:pPr>
            <a:r>
              <a:rPr lang="da-DK" sz="2050" b="1">
                <a:solidFill>
                  <a:srgbClr val="FFFFFF"/>
                </a:solidFill>
                <a:latin typeface="Bw Modelica SS01" pitchFamily="2" charset="77"/>
                <a:cs typeface="Bw Modelica SS01"/>
              </a:rPr>
              <a:t>Den mest almindelige type menstruationsbeskyttelse i Danmark.</a:t>
            </a:r>
            <a:r>
              <a:rPr lang="da-DK" sz="2050" b="1" spc="-70">
                <a:solidFill>
                  <a:srgbClr val="FFFFFF"/>
                </a:solidFill>
                <a:latin typeface="Bw Modelica SS01" pitchFamily="2" charset="77"/>
                <a:cs typeface="Bw Modelica SS01"/>
              </a:rPr>
              <a:t> </a:t>
            </a:r>
            <a:r>
              <a:rPr lang="da-DK" sz="2050" b="1">
                <a:solidFill>
                  <a:srgbClr val="FFFFFF"/>
                </a:solidFill>
                <a:latin typeface="Bw Modelica SS01" pitchFamily="2" charset="77"/>
                <a:cs typeface="Bw Modelica SS01"/>
              </a:rPr>
              <a:t>F</a:t>
            </a:r>
            <a:r>
              <a:rPr lang="da-DK" sz="2050" b="1" spc="-35">
                <a:solidFill>
                  <a:srgbClr val="FFFFFF"/>
                </a:solidFill>
                <a:latin typeface="Bw Modelica SS01" pitchFamily="2" charset="77"/>
                <a:cs typeface="Bw Modelica SS01"/>
              </a:rPr>
              <a:t>ås </a:t>
            </a:r>
            <a:r>
              <a:rPr lang="da-DK" sz="2050" b="1" spc="-30">
                <a:solidFill>
                  <a:srgbClr val="FFFFFF"/>
                </a:solidFill>
                <a:latin typeface="Bw Modelica SS01" pitchFamily="2" charset="77"/>
                <a:cs typeface="Bw Modelica SS01"/>
              </a:rPr>
              <a:t>med og </a:t>
            </a:r>
            <a:r>
              <a:rPr lang="da-DK" sz="2050" b="1" spc="-35">
                <a:solidFill>
                  <a:srgbClr val="FFFFFF"/>
                </a:solidFill>
                <a:latin typeface="Bw Modelica SS01" pitchFamily="2" charset="77"/>
                <a:cs typeface="Bw Modelica SS01"/>
              </a:rPr>
              <a:t>uden </a:t>
            </a:r>
            <a:r>
              <a:rPr lang="da-DK" sz="2050" b="1">
                <a:solidFill>
                  <a:srgbClr val="FFFFFF"/>
                </a:solidFill>
                <a:latin typeface="Bw Modelica SS01" pitchFamily="2" charset="77"/>
                <a:cs typeface="Bw Modelica SS01"/>
              </a:rPr>
              <a:t>vinger og til forskellige flow.</a:t>
            </a:r>
          </a:p>
        </p:txBody>
      </p:sp>
      <p:sp>
        <p:nvSpPr>
          <p:cNvPr id="5" name="object 5"/>
          <p:cNvSpPr txBox="1"/>
          <p:nvPr/>
        </p:nvSpPr>
        <p:spPr>
          <a:xfrm>
            <a:off x="14296173" y="8477931"/>
            <a:ext cx="3616325" cy="1546225"/>
          </a:xfrm>
          <a:prstGeom prst="rect">
            <a:avLst/>
          </a:prstGeom>
        </p:spPr>
        <p:txBody>
          <a:bodyPr vert="horz" wrap="square" lIns="0" tIns="60960" rIns="0" bIns="0" rtlCol="0">
            <a:spAutoFit/>
          </a:bodyPr>
          <a:lstStyle/>
          <a:p>
            <a:pPr marL="824230">
              <a:lnSpc>
                <a:spcPct val="100000"/>
              </a:lnSpc>
              <a:spcBef>
                <a:spcPts val="480"/>
              </a:spcBef>
            </a:pPr>
            <a:r>
              <a:rPr lang="da-DK" sz="2850" b="1" spc="-10">
                <a:solidFill>
                  <a:srgbClr val="FFFFFF"/>
                </a:solidFill>
                <a:latin typeface="Bw Modelica SS01 Black Cond" pitchFamily="2" charset="77"/>
                <a:cs typeface="Bw Modelica SS01 Black Cond"/>
              </a:rPr>
              <a:t>Natbind</a:t>
            </a:r>
          </a:p>
          <a:p>
            <a:pPr marL="53975" marR="5080" indent="-41910" algn="just">
              <a:lnSpc>
                <a:spcPct val="110600"/>
              </a:lnSpc>
              <a:spcBef>
                <a:spcPts val="5"/>
              </a:spcBef>
            </a:pPr>
            <a:r>
              <a:rPr lang="da-DK" sz="2050" b="1">
                <a:solidFill>
                  <a:srgbClr val="FFFFFF"/>
                </a:solidFill>
                <a:latin typeface="Bw Modelica SS01" pitchFamily="2" charset="77"/>
                <a:cs typeface="Bw Modelica SS01"/>
              </a:rPr>
              <a:t>Længere både foran og</a:t>
            </a:r>
            <a:r>
              <a:rPr lang="da-DK" sz="2050" b="1" spc="-20">
                <a:solidFill>
                  <a:srgbClr val="FFFFFF"/>
                </a:solidFill>
                <a:latin typeface="Bw Modelica SS01" pitchFamily="2" charset="77"/>
                <a:cs typeface="Bw Modelica SS01"/>
              </a:rPr>
              <a:t> bagtil. </a:t>
            </a:r>
            <a:r>
              <a:rPr lang="da-DK" sz="2050" b="1">
                <a:solidFill>
                  <a:srgbClr val="FFFFFF"/>
                </a:solidFill>
                <a:latin typeface="Bw Modelica SS01" pitchFamily="2" charset="77"/>
                <a:cs typeface="Bw Modelica SS01"/>
              </a:rPr>
              <a:t>Og lidt kraftigere, så </a:t>
            </a:r>
            <a:r>
              <a:rPr lang="da-DK" sz="2050" b="1" spc="-25">
                <a:solidFill>
                  <a:srgbClr val="FFFFFF"/>
                </a:solidFill>
                <a:latin typeface="Bw Modelica SS01" pitchFamily="2" charset="77"/>
                <a:cs typeface="Bw Modelica SS01"/>
              </a:rPr>
              <a:t>du slipper for at </a:t>
            </a:r>
            <a:r>
              <a:rPr lang="da-DK" sz="2050" b="1">
                <a:solidFill>
                  <a:srgbClr val="FFFFFF"/>
                </a:solidFill>
                <a:latin typeface="Bw Modelica SS01" pitchFamily="2" charset="77"/>
                <a:cs typeface="Bw Modelica SS01"/>
              </a:rPr>
              <a:t>skifte om </a:t>
            </a:r>
            <a:r>
              <a:rPr lang="da-DK" sz="2050" b="1" spc="-10">
                <a:solidFill>
                  <a:srgbClr val="FFFFFF"/>
                </a:solidFill>
                <a:latin typeface="Bw Modelica SS01" pitchFamily="2" charset="77"/>
                <a:cs typeface="Bw Modelica SS01"/>
              </a:rPr>
              <a:t>natten</a:t>
            </a:r>
            <a:r>
              <a:rPr lang="da-DK" sz="2050" b="1">
                <a:solidFill>
                  <a:srgbClr val="FFFFFF"/>
                </a:solidFill>
                <a:latin typeface="Bw Modelica SS01" pitchFamily="2" charset="77"/>
                <a:cs typeface="Bw Modelica SS01"/>
              </a:rPr>
              <a:t>.</a:t>
            </a:r>
          </a:p>
        </p:txBody>
      </p:sp>
      <p:pic>
        <p:nvPicPr>
          <p:cNvPr id="7" name="object 7"/>
          <p:cNvPicPr/>
          <p:nvPr/>
        </p:nvPicPr>
        <p:blipFill>
          <a:blip r:embed="rId3" cstate="print"/>
          <a:stretch>
            <a:fillRect/>
          </a:stretch>
        </p:blipFill>
        <p:spPr>
          <a:xfrm>
            <a:off x="15737755" y="5013030"/>
            <a:ext cx="2345243" cy="2893147"/>
          </a:xfrm>
          <a:prstGeom prst="rect">
            <a:avLst/>
          </a:prstGeom>
        </p:spPr>
      </p:pic>
      <p:pic>
        <p:nvPicPr>
          <p:cNvPr id="8" name="object 8"/>
          <p:cNvPicPr/>
          <p:nvPr/>
        </p:nvPicPr>
        <p:blipFill>
          <a:blip r:embed="rId4" cstate="print"/>
          <a:stretch>
            <a:fillRect/>
          </a:stretch>
        </p:blipFill>
        <p:spPr>
          <a:xfrm>
            <a:off x="13978647" y="5286058"/>
            <a:ext cx="2279862" cy="2895367"/>
          </a:xfrm>
          <a:prstGeom prst="rect">
            <a:avLst/>
          </a:prstGeom>
        </p:spPr>
      </p:pic>
      <p:pic>
        <p:nvPicPr>
          <p:cNvPr id="9" name="object 9"/>
          <p:cNvPicPr/>
          <p:nvPr/>
        </p:nvPicPr>
        <p:blipFill>
          <a:blip r:embed="rId5" cstate="print"/>
          <a:stretch>
            <a:fillRect/>
          </a:stretch>
        </p:blipFill>
        <p:spPr>
          <a:xfrm>
            <a:off x="9417331" y="5338011"/>
            <a:ext cx="2758452" cy="2676058"/>
          </a:xfrm>
          <a:prstGeom prst="rect">
            <a:avLst/>
          </a:prstGeom>
        </p:spPr>
      </p:pic>
      <p:pic>
        <p:nvPicPr>
          <p:cNvPr id="10" name="object 10"/>
          <p:cNvPicPr/>
          <p:nvPr/>
        </p:nvPicPr>
        <p:blipFill>
          <a:blip r:embed="rId6" cstate="print"/>
          <a:stretch>
            <a:fillRect/>
          </a:stretch>
        </p:blipFill>
        <p:spPr>
          <a:xfrm>
            <a:off x="8018886" y="5550706"/>
            <a:ext cx="2420491" cy="2676058"/>
          </a:xfrm>
          <a:prstGeom prst="rect">
            <a:avLst/>
          </a:prstGeom>
        </p:spPr>
      </p:pic>
      <p:pic>
        <p:nvPicPr>
          <p:cNvPr id="15" name="object 15"/>
          <p:cNvPicPr/>
          <p:nvPr/>
        </p:nvPicPr>
        <p:blipFill>
          <a:blip r:embed="rId7" cstate="print"/>
          <a:stretch>
            <a:fillRect/>
          </a:stretch>
        </p:blipFill>
        <p:spPr>
          <a:xfrm>
            <a:off x="4559379" y="4635712"/>
            <a:ext cx="1540675" cy="3266811"/>
          </a:xfrm>
          <a:prstGeom prst="rect">
            <a:avLst/>
          </a:prstGeom>
        </p:spPr>
      </p:pic>
      <p:pic>
        <p:nvPicPr>
          <p:cNvPr id="16" name="object 16"/>
          <p:cNvPicPr/>
          <p:nvPr/>
        </p:nvPicPr>
        <p:blipFill>
          <a:blip r:embed="rId8" cstate="print"/>
          <a:stretch>
            <a:fillRect/>
          </a:stretch>
        </p:blipFill>
        <p:spPr>
          <a:xfrm>
            <a:off x="1201303" y="5947473"/>
            <a:ext cx="2083905" cy="1942202"/>
          </a:xfrm>
          <a:prstGeom prst="rect">
            <a:avLst/>
          </a:prstGeom>
        </p:spPr>
      </p:pic>
      <p:pic>
        <p:nvPicPr>
          <p:cNvPr id="17" name="object 17"/>
          <p:cNvPicPr/>
          <p:nvPr/>
        </p:nvPicPr>
        <p:blipFill>
          <a:blip r:embed="rId9" cstate="print"/>
          <a:stretch>
            <a:fillRect/>
          </a:stretch>
        </p:blipFill>
        <p:spPr>
          <a:xfrm>
            <a:off x="3041656" y="4910981"/>
            <a:ext cx="1769705" cy="3225933"/>
          </a:xfrm>
          <a:prstGeom prst="rect">
            <a:avLst/>
          </a:prstGeom>
        </p:spPr>
      </p:pic>
      <p:pic>
        <p:nvPicPr>
          <p:cNvPr id="19" name="Bildobjekt 18" descr="En bild som visar Grafik, Teckensnitt, logotyp, grafisk design&#10;&#10;Automatiskt genererad beskrivning">
            <a:extLst>
              <a:ext uri="{FF2B5EF4-FFF2-40B4-BE49-F238E27FC236}">
                <a16:creationId xmlns:a16="http://schemas.microsoft.com/office/drawing/2014/main" id="{49213E7C-B216-2B50-C53A-F7E387329D9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214850" y="92075"/>
            <a:ext cx="2354941" cy="1800000"/>
          </a:xfrm>
          <a:prstGeom prst="rect">
            <a:avLst/>
          </a:prstGeom>
        </p:spPr>
      </p:pic>
      <p:sp>
        <p:nvSpPr>
          <p:cNvPr id="18" name="object 18"/>
          <p:cNvSpPr txBox="1">
            <a:spLocks noGrp="1"/>
          </p:cNvSpPr>
          <p:nvPr>
            <p:ph type="title"/>
          </p:nvPr>
        </p:nvSpPr>
        <p:spPr>
          <a:xfrm>
            <a:off x="3214208" y="1419023"/>
            <a:ext cx="13675684" cy="2287270"/>
          </a:xfrm>
          <a:prstGeom prst="rect">
            <a:avLst/>
          </a:prstGeom>
        </p:spPr>
        <p:txBody>
          <a:bodyPr vert="horz" wrap="square" lIns="0" tIns="15240" rIns="0" bIns="0" rtlCol="0">
            <a:spAutoFit/>
          </a:bodyPr>
          <a:lstStyle/>
          <a:p>
            <a:pPr marL="20320" marR="12065" algn="ctr">
              <a:lnSpc>
                <a:spcPct val="100000"/>
              </a:lnSpc>
              <a:spcBef>
                <a:spcPts val="120"/>
              </a:spcBef>
            </a:pPr>
            <a:r>
              <a:rPr lang="da-DK" dirty="0">
                <a:latin typeface="Bw Modelica SS01 Black Cond" pitchFamily="2" charset="77"/>
              </a:rPr>
              <a:t>Forskellige typer </a:t>
            </a:r>
            <a:r>
              <a:rPr lang="da-DK" spc="-10" dirty="0">
                <a:latin typeface="Bw Modelica SS01 Black Cond" pitchFamily="2" charset="77"/>
              </a:rPr>
              <a:t>beskyttelse </a:t>
            </a:r>
            <a:r>
              <a:rPr lang="da-DK" dirty="0">
                <a:latin typeface="Bw Modelica SS01 Black Cond" pitchFamily="2" charset="77"/>
              </a:rPr>
              <a:t>– og hvordan de </a:t>
            </a:r>
            <a:r>
              <a:rPr lang="da-DK" spc="-10" dirty="0">
                <a:latin typeface="Bw Modelica SS01 Black Cond" pitchFamily="2" charset="77"/>
              </a:rPr>
              <a:t>virker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20104100" cy="11308715"/>
            <a:chOff x="0" y="0"/>
            <a:chExt cx="20104100" cy="11308715"/>
          </a:xfrm>
        </p:grpSpPr>
        <p:pic>
          <p:nvPicPr>
            <p:cNvPr id="3" name="object 3"/>
            <p:cNvPicPr/>
            <p:nvPr/>
          </p:nvPicPr>
          <p:blipFill>
            <a:blip r:embed="rId3" cstate="print"/>
            <a:stretch>
              <a:fillRect/>
            </a:stretch>
          </p:blipFill>
          <p:spPr>
            <a:xfrm>
              <a:off x="0" y="0"/>
              <a:ext cx="20104100" cy="11308556"/>
            </a:xfrm>
            <a:prstGeom prst="rect">
              <a:avLst/>
            </a:prstGeom>
          </p:spPr>
        </p:pic>
        <p:pic>
          <p:nvPicPr>
            <p:cNvPr id="4" name="object 4"/>
            <p:cNvPicPr/>
            <p:nvPr/>
          </p:nvPicPr>
          <p:blipFill>
            <a:blip r:embed="rId4" cstate="print"/>
            <a:stretch>
              <a:fillRect/>
            </a:stretch>
          </p:blipFill>
          <p:spPr>
            <a:xfrm>
              <a:off x="12572527" y="0"/>
              <a:ext cx="7531571" cy="11308556"/>
            </a:xfrm>
            <a:prstGeom prst="rect">
              <a:avLst/>
            </a:prstGeom>
          </p:spPr>
        </p:pic>
      </p:grpSp>
      <p:sp>
        <p:nvSpPr>
          <p:cNvPr id="5" name="object 5"/>
          <p:cNvSpPr txBox="1">
            <a:spLocks noGrp="1"/>
          </p:cNvSpPr>
          <p:nvPr>
            <p:ph type="title"/>
          </p:nvPr>
        </p:nvSpPr>
        <p:spPr>
          <a:xfrm>
            <a:off x="1872059" y="3287721"/>
            <a:ext cx="10734675" cy="1156335"/>
          </a:xfrm>
          <a:prstGeom prst="rect">
            <a:avLst/>
          </a:prstGeom>
        </p:spPr>
        <p:txBody>
          <a:bodyPr vert="horz" wrap="square" lIns="0" tIns="15240" rIns="0" bIns="0" rtlCol="0">
            <a:spAutoFit/>
          </a:bodyPr>
          <a:lstStyle/>
          <a:p>
            <a:pPr marL="12700">
              <a:lnSpc>
                <a:spcPct val="100000"/>
              </a:lnSpc>
              <a:spcBef>
                <a:spcPts val="120"/>
              </a:spcBef>
            </a:pPr>
            <a:r>
              <a:rPr lang="da-DK">
                <a:solidFill>
                  <a:srgbClr val="8B1842"/>
                </a:solidFill>
                <a:latin typeface="Bw Modelica SS01 Black Cond" pitchFamily="2" charset="77"/>
              </a:rPr>
              <a:t>Pubertet?</a:t>
            </a:r>
            <a:r>
              <a:rPr lang="da-DK" spc="-355">
                <a:solidFill>
                  <a:srgbClr val="8B1842"/>
                </a:solidFill>
                <a:latin typeface="Bw Modelica SS01 Black Cond" pitchFamily="2" charset="77"/>
              </a:rPr>
              <a:t> </a:t>
            </a:r>
            <a:r>
              <a:rPr lang="da-DK">
                <a:solidFill>
                  <a:srgbClr val="8B1842"/>
                </a:solidFill>
                <a:latin typeface="Bw Modelica SS01 Black Cond" pitchFamily="2" charset="77"/>
              </a:rPr>
              <a:t>H</a:t>
            </a:r>
            <a:r>
              <a:rPr lang="da-DK" spc="110">
                <a:solidFill>
                  <a:srgbClr val="8B1842"/>
                </a:solidFill>
                <a:latin typeface="Bw Modelica SS01 Black Cond" pitchFamily="2" charset="77"/>
              </a:rPr>
              <a:t>vad</a:t>
            </a:r>
            <a:r>
              <a:rPr lang="da-DK">
                <a:solidFill>
                  <a:srgbClr val="8B1842"/>
                </a:solidFill>
                <a:latin typeface="Bw Modelica SS01 Black Cond" pitchFamily="2" charset="77"/>
              </a:rPr>
              <a:t> er det</a:t>
            </a:r>
            <a:r>
              <a:rPr lang="da-DK" spc="-20">
                <a:solidFill>
                  <a:srgbClr val="8B1842"/>
                </a:solidFill>
                <a:latin typeface="Bw Modelica SS01 Black Cond" pitchFamily="2" charset="77"/>
              </a:rPr>
              <a:t>?</a:t>
            </a:r>
          </a:p>
        </p:txBody>
      </p:sp>
      <p:sp>
        <p:nvSpPr>
          <p:cNvPr id="112" name="object 112"/>
          <p:cNvSpPr txBox="1"/>
          <p:nvPr/>
        </p:nvSpPr>
        <p:spPr>
          <a:xfrm>
            <a:off x="2353306" y="4646573"/>
            <a:ext cx="10899144" cy="2703112"/>
          </a:xfrm>
          <a:prstGeom prst="rect">
            <a:avLst/>
          </a:prstGeom>
        </p:spPr>
        <p:txBody>
          <a:bodyPr vert="horz" wrap="square" lIns="0" tIns="11430" rIns="0" bIns="0" rtlCol="0">
            <a:spAutoFit/>
          </a:bodyPr>
          <a:lstStyle/>
          <a:p>
            <a:pPr marL="12700" marR="5080">
              <a:lnSpc>
                <a:spcPct val="156700"/>
              </a:lnSpc>
              <a:spcBef>
                <a:spcPts val="90"/>
              </a:spcBef>
            </a:pPr>
            <a:r>
              <a:rPr lang="da-DK" sz="2850" b="1" dirty="0">
                <a:solidFill>
                  <a:srgbClr val="8B1842"/>
                </a:solidFill>
                <a:latin typeface="Bw Modelica SS01 Black Cond" pitchFamily="2" charset="77"/>
                <a:cs typeface="Bw Modelica SS01 Black Cond"/>
              </a:rPr>
              <a:t>En udviklingsfase, hvor kroppen går fra barn til </a:t>
            </a:r>
            <a:r>
              <a:rPr lang="da-DK" sz="2850" b="1" spc="-10" dirty="0">
                <a:solidFill>
                  <a:srgbClr val="8B1842"/>
                </a:solidFill>
                <a:latin typeface="Bw Modelica SS01 Black Cond" pitchFamily="2" charset="77"/>
                <a:cs typeface="Bw Modelica SS01 Black Cond"/>
              </a:rPr>
              <a:t>voksen</a:t>
            </a:r>
          </a:p>
          <a:p>
            <a:pPr marL="12700" marR="5080">
              <a:lnSpc>
                <a:spcPct val="156700"/>
              </a:lnSpc>
              <a:spcBef>
                <a:spcPts val="90"/>
              </a:spcBef>
            </a:pPr>
            <a:r>
              <a:rPr lang="da-DK" sz="2850" b="1" dirty="0">
                <a:solidFill>
                  <a:srgbClr val="8B1842"/>
                </a:solidFill>
                <a:latin typeface="Bw Modelica SS01 Black Cond" pitchFamily="2" charset="77"/>
                <a:cs typeface="Bw Modelica SS01 Black Cond"/>
              </a:rPr>
              <a:t>Begynder for piger, når de er mellem 8 og 16 </a:t>
            </a:r>
            <a:r>
              <a:rPr lang="da-DK" sz="2850" b="1" spc="-10" dirty="0">
                <a:solidFill>
                  <a:srgbClr val="8B1842"/>
                </a:solidFill>
                <a:latin typeface="Bw Modelica SS01 Black Cond" pitchFamily="2" charset="77"/>
                <a:cs typeface="Bw Modelica SS01 Black Cond"/>
              </a:rPr>
              <a:t>år</a:t>
            </a:r>
          </a:p>
          <a:p>
            <a:pPr marL="12700" marR="2165350">
              <a:lnSpc>
                <a:spcPct val="156700"/>
              </a:lnSpc>
            </a:pPr>
            <a:r>
              <a:rPr lang="da-DK" sz="2850" b="1" dirty="0">
                <a:solidFill>
                  <a:srgbClr val="8B1842"/>
                </a:solidFill>
                <a:latin typeface="Bw Modelica SS01 Black Cond" pitchFamily="2" charset="77"/>
                <a:cs typeface="Bw Modelica SS01 Black Cond"/>
              </a:rPr>
              <a:t>Begynder for drenge, når de er mellem 9 og 14</a:t>
            </a:r>
            <a:r>
              <a:rPr lang="da-DK" sz="2850" b="1" spc="-10" dirty="0">
                <a:solidFill>
                  <a:srgbClr val="8B1842"/>
                </a:solidFill>
                <a:latin typeface="Bw Modelica SS01 Black Cond" pitchFamily="2" charset="77"/>
                <a:cs typeface="Bw Modelica SS01 Black Cond"/>
              </a:rPr>
              <a:t> år </a:t>
            </a:r>
            <a:r>
              <a:rPr lang="da-DK" sz="2850" b="1" dirty="0">
                <a:solidFill>
                  <a:srgbClr val="8B1842"/>
                </a:solidFill>
                <a:latin typeface="Bw Modelica SS01 Black Cond" pitchFamily="2" charset="77"/>
                <a:cs typeface="Bw Modelica SS01 Black Cond"/>
              </a:rPr>
              <a:t>Puberteten varer i flere år</a:t>
            </a:r>
          </a:p>
        </p:txBody>
      </p:sp>
      <p:pic>
        <p:nvPicPr>
          <p:cNvPr id="114" name="Bildobjekt 113" descr="En bild som visar Grafik, Teckensnitt, logotyp, grafisk design&#10;&#10;Automatiskt genererad beskrivning">
            <a:extLst>
              <a:ext uri="{FF2B5EF4-FFF2-40B4-BE49-F238E27FC236}">
                <a16:creationId xmlns:a16="http://schemas.microsoft.com/office/drawing/2014/main" id="{60BA98CB-72B8-6579-489B-D17B9941F0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214850" y="92075"/>
            <a:ext cx="2354941" cy="1800000"/>
          </a:xfrm>
          <a:prstGeom prst="rect">
            <a:avLst/>
          </a:prstGeom>
        </p:spPr>
      </p:pic>
      <p:pic>
        <p:nvPicPr>
          <p:cNvPr id="117" name="Bildobjekt 116" descr="En bild som visar skärmbild, hjärta, Färggrann, design&#10;&#10;Automatiskt genererad beskrivning">
            <a:extLst>
              <a:ext uri="{FF2B5EF4-FFF2-40B4-BE49-F238E27FC236}">
                <a16:creationId xmlns:a16="http://schemas.microsoft.com/office/drawing/2014/main" id="{923E0181-8D13-79D9-60ED-5988B44E1E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87871" y="4891475"/>
            <a:ext cx="310178" cy="306000"/>
          </a:xfrm>
          <a:prstGeom prst="rect">
            <a:avLst/>
          </a:prstGeom>
        </p:spPr>
      </p:pic>
      <p:pic>
        <p:nvPicPr>
          <p:cNvPr id="119" name="Bildobjekt 118" descr="En bild som visar skärmbild, hjärta, Färggrann, design&#10;&#10;Automatiskt genererad beskrivning">
            <a:extLst>
              <a:ext uri="{FF2B5EF4-FFF2-40B4-BE49-F238E27FC236}">
                <a16:creationId xmlns:a16="http://schemas.microsoft.com/office/drawing/2014/main" id="{D0832099-60EB-AB1D-0119-C07DB36D2A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70191" y="5521531"/>
            <a:ext cx="327858" cy="306000"/>
          </a:xfrm>
          <a:prstGeom prst="rect">
            <a:avLst/>
          </a:prstGeom>
        </p:spPr>
      </p:pic>
      <p:pic>
        <p:nvPicPr>
          <p:cNvPr id="121" name="Bildobjekt 120" descr="En bild som visar skärmbild, hjärta, Färggrann, design&#10;&#10;Automatiskt genererad beskrivning">
            <a:extLst>
              <a:ext uri="{FF2B5EF4-FFF2-40B4-BE49-F238E27FC236}">
                <a16:creationId xmlns:a16="http://schemas.microsoft.com/office/drawing/2014/main" id="{61A235F4-1AA9-A4CA-4029-2443C2CC32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73030" y="6196903"/>
            <a:ext cx="327858" cy="306000"/>
          </a:xfrm>
          <a:prstGeom prst="rect">
            <a:avLst/>
          </a:prstGeom>
        </p:spPr>
      </p:pic>
      <p:pic>
        <p:nvPicPr>
          <p:cNvPr id="123" name="Bildobjekt 122" descr="En bild som visar skärmbild, hjärta, Färggrann, design&#10;&#10;Automatiskt genererad beskrivning">
            <a:extLst>
              <a:ext uri="{FF2B5EF4-FFF2-40B4-BE49-F238E27FC236}">
                <a16:creationId xmlns:a16="http://schemas.microsoft.com/office/drawing/2014/main" id="{400CD34E-6C4C-8C99-267C-CC78E720FD5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73030" y="6872275"/>
            <a:ext cx="327858" cy="306000"/>
          </a:xfrm>
          <a:prstGeom prst="rect">
            <a:avLst/>
          </a:prstGeom>
        </p:spPr>
      </p:pic>
      <p:pic>
        <p:nvPicPr>
          <p:cNvPr id="129" name="Bildobjekt 128">
            <a:extLst>
              <a:ext uri="{FF2B5EF4-FFF2-40B4-BE49-F238E27FC236}">
                <a16:creationId xmlns:a16="http://schemas.microsoft.com/office/drawing/2014/main" id="{F47F2DE3-8182-EB9E-CA7B-1AC04466D32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77996" y="7349685"/>
            <a:ext cx="2336000" cy="1440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pic>
        <p:nvPicPr>
          <p:cNvPr id="26" name="Bildobjekt 25" descr="En bild som visar Grafik, clipart, cirkel, grafisk design&#10;&#10;Automatiskt genererad beskrivning">
            <a:extLst>
              <a:ext uri="{FF2B5EF4-FFF2-40B4-BE49-F238E27FC236}">
                <a16:creationId xmlns:a16="http://schemas.microsoft.com/office/drawing/2014/main" id="{F399E142-50FC-24E7-307B-62CE5C1F09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71332" y="3140075"/>
            <a:ext cx="3250985" cy="3270808"/>
          </a:xfrm>
          <a:prstGeom prst="rect">
            <a:avLst/>
          </a:prstGeom>
        </p:spPr>
      </p:pic>
      <p:sp>
        <p:nvSpPr>
          <p:cNvPr id="3" name="object 3"/>
          <p:cNvSpPr txBox="1"/>
          <p:nvPr/>
        </p:nvSpPr>
        <p:spPr>
          <a:xfrm>
            <a:off x="1647997" y="8373223"/>
            <a:ext cx="4850765" cy="1546225"/>
          </a:xfrm>
          <a:prstGeom prst="rect">
            <a:avLst/>
          </a:prstGeom>
        </p:spPr>
        <p:txBody>
          <a:bodyPr vert="horz" wrap="square" lIns="0" tIns="60960" rIns="0" bIns="0" rtlCol="0">
            <a:spAutoFit/>
          </a:bodyPr>
          <a:lstStyle/>
          <a:p>
            <a:pPr algn="ctr">
              <a:lnSpc>
                <a:spcPct val="100000"/>
              </a:lnSpc>
              <a:spcBef>
                <a:spcPts val="480"/>
              </a:spcBef>
            </a:pPr>
            <a:r>
              <a:rPr lang="da-DK" sz="2850" b="1" spc="-10">
                <a:solidFill>
                  <a:srgbClr val="FFFFFF"/>
                </a:solidFill>
                <a:latin typeface="Bw Modelica SS01 Black Cond" pitchFamily="2" charset="77"/>
                <a:cs typeface="Bw Modelica SS01 Black Cond"/>
              </a:rPr>
              <a:t>Menstruationstrusser</a:t>
            </a:r>
          </a:p>
          <a:p>
            <a:pPr marL="12065" marR="5080" algn="ctr">
              <a:lnSpc>
                <a:spcPct val="110600"/>
              </a:lnSpc>
              <a:spcBef>
                <a:spcPts val="5"/>
              </a:spcBef>
            </a:pPr>
            <a:r>
              <a:rPr lang="da-DK" sz="2050" b="1">
                <a:solidFill>
                  <a:srgbClr val="FFFFFF"/>
                </a:solidFill>
                <a:latin typeface="Bw Modelica SS01" pitchFamily="2" charset="77"/>
                <a:cs typeface="Bw Modelica SS01"/>
              </a:rPr>
              <a:t>Har en absorberende midte</a:t>
            </a:r>
            <a:r>
              <a:rPr lang="da-DK" sz="2050" b="1" spc="-25">
                <a:solidFill>
                  <a:srgbClr val="FFFFFF"/>
                </a:solidFill>
                <a:latin typeface="Bw Modelica SS01" pitchFamily="2" charset="77"/>
                <a:cs typeface="Bw Modelica SS01"/>
              </a:rPr>
              <a:t> og </a:t>
            </a:r>
            <a:r>
              <a:rPr lang="da-DK" sz="2050" b="1">
                <a:solidFill>
                  <a:srgbClr val="FFFFFF"/>
                </a:solidFill>
                <a:latin typeface="Bw Modelica SS01" pitchFamily="2" charset="77"/>
                <a:cs typeface="Bw Modelica SS01"/>
              </a:rPr>
              <a:t>fungerer som bind.</a:t>
            </a:r>
            <a:r>
              <a:rPr lang="da-DK" sz="2050" b="1" spc="-40">
                <a:solidFill>
                  <a:srgbClr val="FFFFFF"/>
                </a:solidFill>
                <a:latin typeface="Bw Modelica SS01" pitchFamily="2" charset="77"/>
                <a:cs typeface="Bw Modelica SS01"/>
              </a:rPr>
              <a:t> </a:t>
            </a:r>
            <a:r>
              <a:rPr lang="da-DK" sz="2050" b="1">
                <a:solidFill>
                  <a:srgbClr val="FFFFFF"/>
                </a:solidFill>
                <a:latin typeface="Bw Modelica SS01" pitchFamily="2" charset="77"/>
                <a:cs typeface="Bw Modelica SS01"/>
              </a:rPr>
              <a:t>De kan dog vaskes og føles som almindelige</a:t>
            </a:r>
            <a:r>
              <a:rPr lang="da-DK" sz="2050" b="1" spc="-10">
                <a:solidFill>
                  <a:srgbClr val="FFFFFF"/>
                </a:solidFill>
                <a:latin typeface="Bw Modelica SS01" pitchFamily="2" charset="77"/>
                <a:cs typeface="Bw Modelica SS01"/>
              </a:rPr>
              <a:t> trusser</a:t>
            </a:r>
            <a:r>
              <a:rPr lang="da-DK" sz="2050" b="1">
                <a:solidFill>
                  <a:srgbClr val="FFFFFF"/>
                </a:solidFill>
                <a:latin typeface="Bw Modelica SS01" pitchFamily="2" charset="77"/>
                <a:cs typeface="Bw Modelica SS01"/>
              </a:rPr>
              <a:t>.</a:t>
            </a:r>
          </a:p>
        </p:txBody>
      </p:sp>
      <p:sp>
        <p:nvSpPr>
          <p:cNvPr id="4" name="object 4"/>
          <p:cNvSpPr txBox="1"/>
          <p:nvPr/>
        </p:nvSpPr>
        <p:spPr>
          <a:xfrm>
            <a:off x="7641678" y="8373223"/>
            <a:ext cx="4815840" cy="1200785"/>
          </a:xfrm>
          <a:prstGeom prst="rect">
            <a:avLst/>
          </a:prstGeom>
        </p:spPr>
        <p:txBody>
          <a:bodyPr vert="horz" wrap="square" lIns="0" tIns="60960" rIns="0" bIns="0" rtlCol="0">
            <a:spAutoFit/>
          </a:bodyPr>
          <a:lstStyle/>
          <a:p>
            <a:pPr marL="5080" algn="ctr">
              <a:lnSpc>
                <a:spcPct val="100000"/>
              </a:lnSpc>
              <a:spcBef>
                <a:spcPts val="480"/>
              </a:spcBef>
            </a:pPr>
            <a:r>
              <a:rPr lang="da-DK" sz="2850" b="1" spc="-10">
                <a:solidFill>
                  <a:srgbClr val="FFFFFF"/>
                </a:solidFill>
                <a:latin typeface="Bw Modelica SS01 Black Cond" pitchFamily="2" charset="77"/>
                <a:cs typeface="Bw Modelica SS01 Black Cond"/>
              </a:rPr>
              <a:t>Menstruationskop</a:t>
            </a:r>
          </a:p>
          <a:p>
            <a:pPr algn="ctr">
              <a:lnSpc>
                <a:spcPct val="100000"/>
              </a:lnSpc>
              <a:spcBef>
                <a:spcPts val="265"/>
              </a:spcBef>
            </a:pPr>
            <a:r>
              <a:rPr lang="da-DK" sz="2050" b="1">
                <a:solidFill>
                  <a:srgbClr val="FFFFFF"/>
                </a:solidFill>
                <a:latin typeface="Bw Modelica SS01" pitchFamily="2" charset="77"/>
                <a:cs typeface="Bw Modelica SS01"/>
              </a:rPr>
              <a:t>Føres ind i </a:t>
            </a:r>
            <a:r>
              <a:rPr lang="da-DK" sz="2050" b="1" spc="-45">
                <a:solidFill>
                  <a:srgbClr val="FFFFFF"/>
                </a:solidFill>
                <a:latin typeface="Bw Modelica SS01" pitchFamily="2" charset="77"/>
                <a:cs typeface="Bw Modelica SS01"/>
              </a:rPr>
              <a:t>skeden</a:t>
            </a:r>
            <a:r>
              <a:rPr lang="da-DK" sz="2050" b="1" spc="-30">
                <a:solidFill>
                  <a:srgbClr val="FFFFFF"/>
                </a:solidFill>
                <a:latin typeface="Bw Modelica SS01" pitchFamily="2" charset="77"/>
                <a:cs typeface="Bw Modelica SS01"/>
              </a:rPr>
              <a:t> og opsamler </a:t>
            </a:r>
            <a:r>
              <a:rPr lang="da-DK" sz="2050" b="1" spc="-10">
                <a:solidFill>
                  <a:srgbClr val="FFFFFF"/>
                </a:solidFill>
                <a:latin typeface="Bw Modelica SS01" pitchFamily="2" charset="77"/>
                <a:cs typeface="Bw Modelica SS01"/>
              </a:rPr>
              <a:t>blodet.</a:t>
            </a:r>
          </a:p>
          <a:p>
            <a:pPr marL="5080" algn="ctr">
              <a:lnSpc>
                <a:spcPct val="100000"/>
              </a:lnSpc>
              <a:spcBef>
                <a:spcPts val="260"/>
              </a:spcBef>
            </a:pPr>
            <a:r>
              <a:rPr lang="da-DK" sz="2050" b="1">
                <a:solidFill>
                  <a:srgbClr val="FFFFFF"/>
                </a:solidFill>
                <a:latin typeface="Bw Modelica SS01" pitchFamily="2" charset="77"/>
                <a:cs typeface="Bw Modelica SS01"/>
              </a:rPr>
              <a:t>Tøm, vask og brug den </a:t>
            </a:r>
            <a:r>
              <a:rPr lang="da-DK" sz="2050" b="1" spc="-10">
                <a:solidFill>
                  <a:srgbClr val="FFFFFF"/>
                </a:solidFill>
                <a:latin typeface="Bw Modelica SS01" pitchFamily="2" charset="77"/>
                <a:cs typeface="Bw Modelica SS01"/>
              </a:rPr>
              <a:t>igen.</a:t>
            </a:r>
          </a:p>
        </p:txBody>
      </p:sp>
      <p:sp>
        <p:nvSpPr>
          <p:cNvPr id="5" name="object 5"/>
          <p:cNvSpPr txBox="1"/>
          <p:nvPr/>
        </p:nvSpPr>
        <p:spPr>
          <a:xfrm>
            <a:off x="13613609" y="8373223"/>
            <a:ext cx="4766945" cy="1546225"/>
          </a:xfrm>
          <a:prstGeom prst="rect">
            <a:avLst/>
          </a:prstGeom>
        </p:spPr>
        <p:txBody>
          <a:bodyPr vert="horz" wrap="square" lIns="0" tIns="60960" rIns="0" bIns="0" rtlCol="0">
            <a:spAutoFit/>
          </a:bodyPr>
          <a:lstStyle/>
          <a:p>
            <a:pPr marL="4445" algn="ctr">
              <a:lnSpc>
                <a:spcPct val="100000"/>
              </a:lnSpc>
              <a:spcBef>
                <a:spcPts val="480"/>
              </a:spcBef>
            </a:pPr>
            <a:r>
              <a:rPr lang="da-DK" sz="2850" b="1" spc="-10">
                <a:solidFill>
                  <a:srgbClr val="FFFFFF"/>
                </a:solidFill>
                <a:latin typeface="Bw Modelica SS01 Black Cond" pitchFamily="2" charset="77"/>
                <a:cs typeface="Bw Modelica SS01 Black Cond"/>
              </a:rPr>
              <a:t>Tamponer</a:t>
            </a:r>
          </a:p>
          <a:p>
            <a:pPr marL="12700" marR="5080" indent="10160" algn="ctr">
              <a:lnSpc>
                <a:spcPct val="110600"/>
              </a:lnSpc>
              <a:spcBef>
                <a:spcPts val="5"/>
              </a:spcBef>
            </a:pPr>
            <a:r>
              <a:rPr lang="da-DK" sz="2050" b="1">
                <a:solidFill>
                  <a:srgbClr val="FFFFFF"/>
                </a:solidFill>
                <a:latin typeface="Bw Modelica SS01" pitchFamily="2" charset="77"/>
                <a:cs typeface="Bw Modelica SS01"/>
              </a:rPr>
              <a:t>Føres ind i skeden, hvor de </a:t>
            </a:r>
            <a:r>
              <a:rPr lang="da-DK" sz="2050" b="1" spc="-10">
                <a:solidFill>
                  <a:srgbClr val="FFFFFF"/>
                </a:solidFill>
                <a:latin typeface="Bw Modelica SS01" pitchFamily="2" charset="77"/>
                <a:cs typeface="Bw Modelica SS01"/>
              </a:rPr>
              <a:t>absorberer </a:t>
            </a:r>
            <a:r>
              <a:rPr lang="da-DK" sz="2050" b="1" spc="-40">
                <a:solidFill>
                  <a:srgbClr val="FFFFFF"/>
                </a:solidFill>
                <a:latin typeface="Bw Modelica SS01" pitchFamily="2" charset="77"/>
                <a:cs typeface="Bw Modelica SS01"/>
              </a:rPr>
              <a:t>blodet.</a:t>
            </a:r>
            <a:r>
              <a:rPr lang="da-DK" sz="2050" b="1" spc="-85">
                <a:solidFill>
                  <a:srgbClr val="FFFFFF"/>
                </a:solidFill>
                <a:latin typeface="Bw Modelica SS01" pitchFamily="2" charset="77"/>
                <a:cs typeface="Bw Modelica SS01"/>
              </a:rPr>
              <a:t> </a:t>
            </a:r>
            <a:r>
              <a:rPr lang="da-DK" sz="2050" b="1">
                <a:solidFill>
                  <a:srgbClr val="FFFFFF"/>
                </a:solidFill>
                <a:latin typeface="Bw Modelica SS01" pitchFamily="2" charset="77"/>
                <a:cs typeface="Bw Modelica SS01"/>
              </a:rPr>
              <a:t>Man kan sove med dem, men de bør skiftes inden for 8 </a:t>
            </a:r>
            <a:r>
              <a:rPr lang="da-DK" sz="2050" b="1" spc="-25">
                <a:solidFill>
                  <a:srgbClr val="FFFFFF"/>
                </a:solidFill>
                <a:latin typeface="Bw Modelica SS01" pitchFamily="2" charset="77"/>
                <a:cs typeface="Bw Modelica SS01"/>
              </a:rPr>
              <a:t>timer.</a:t>
            </a:r>
          </a:p>
        </p:txBody>
      </p:sp>
      <p:pic>
        <p:nvPicPr>
          <p:cNvPr id="7" name="object 7"/>
          <p:cNvPicPr/>
          <p:nvPr/>
        </p:nvPicPr>
        <p:blipFill>
          <a:blip r:embed="rId5" cstate="print"/>
          <a:stretch>
            <a:fillRect/>
          </a:stretch>
        </p:blipFill>
        <p:spPr>
          <a:xfrm>
            <a:off x="9162632" y="4670308"/>
            <a:ext cx="1997111" cy="3040064"/>
          </a:xfrm>
          <a:prstGeom prst="rect">
            <a:avLst/>
          </a:prstGeom>
        </p:spPr>
      </p:pic>
      <p:pic>
        <p:nvPicPr>
          <p:cNvPr id="8" name="object 8"/>
          <p:cNvPicPr/>
          <p:nvPr/>
        </p:nvPicPr>
        <p:blipFill>
          <a:blip r:embed="rId6" cstate="print"/>
          <a:stretch>
            <a:fillRect/>
          </a:stretch>
        </p:blipFill>
        <p:spPr>
          <a:xfrm>
            <a:off x="8638480" y="5122713"/>
            <a:ext cx="1997111" cy="3040064"/>
          </a:xfrm>
          <a:prstGeom prst="rect">
            <a:avLst/>
          </a:prstGeom>
        </p:spPr>
      </p:pic>
      <p:pic>
        <p:nvPicPr>
          <p:cNvPr id="9" name="object 9"/>
          <p:cNvPicPr/>
          <p:nvPr/>
        </p:nvPicPr>
        <p:blipFill>
          <a:blip r:embed="rId7" cstate="print"/>
          <a:stretch>
            <a:fillRect/>
          </a:stretch>
        </p:blipFill>
        <p:spPr>
          <a:xfrm>
            <a:off x="2827725" y="5120263"/>
            <a:ext cx="2490897" cy="2913084"/>
          </a:xfrm>
          <a:prstGeom prst="rect">
            <a:avLst/>
          </a:prstGeom>
        </p:spPr>
      </p:pic>
      <p:pic>
        <p:nvPicPr>
          <p:cNvPr id="10" name="object 10"/>
          <p:cNvPicPr/>
          <p:nvPr/>
        </p:nvPicPr>
        <p:blipFill>
          <a:blip r:embed="rId8" cstate="print"/>
          <a:stretch>
            <a:fillRect/>
          </a:stretch>
        </p:blipFill>
        <p:spPr>
          <a:xfrm>
            <a:off x="14228045" y="6624635"/>
            <a:ext cx="3368437" cy="1051261"/>
          </a:xfrm>
          <a:prstGeom prst="rect">
            <a:avLst/>
          </a:prstGeom>
        </p:spPr>
      </p:pic>
      <p:sp>
        <p:nvSpPr>
          <p:cNvPr id="15" name="object 15"/>
          <p:cNvSpPr txBox="1">
            <a:spLocks noGrp="1"/>
          </p:cNvSpPr>
          <p:nvPr>
            <p:ph type="title"/>
          </p:nvPr>
        </p:nvSpPr>
        <p:spPr>
          <a:xfrm>
            <a:off x="2559942" y="1195533"/>
            <a:ext cx="14158217" cy="2287270"/>
          </a:xfrm>
          <a:prstGeom prst="rect">
            <a:avLst/>
          </a:prstGeom>
        </p:spPr>
        <p:txBody>
          <a:bodyPr vert="horz" wrap="square" lIns="0" tIns="15240" rIns="0" bIns="0" rtlCol="0">
            <a:spAutoFit/>
          </a:bodyPr>
          <a:lstStyle/>
          <a:p>
            <a:pPr marL="20320" marR="12065" algn="ctr">
              <a:lnSpc>
                <a:spcPct val="100000"/>
              </a:lnSpc>
              <a:spcBef>
                <a:spcPts val="120"/>
              </a:spcBef>
            </a:pPr>
            <a:r>
              <a:rPr lang="da-DK" dirty="0">
                <a:latin typeface="Bw Modelica SS01 Black Cond" pitchFamily="2" charset="77"/>
              </a:rPr>
              <a:t>Forskellige typer </a:t>
            </a:r>
            <a:r>
              <a:rPr lang="da-DK" spc="-10" dirty="0">
                <a:latin typeface="Bw Modelica SS01 Black Cond" pitchFamily="2" charset="77"/>
              </a:rPr>
              <a:t>beskyttelse </a:t>
            </a:r>
            <a:r>
              <a:rPr lang="da-DK" dirty="0">
                <a:latin typeface="Bw Modelica SS01 Black Cond" pitchFamily="2" charset="77"/>
              </a:rPr>
              <a:t>– og hvordan de </a:t>
            </a:r>
            <a:r>
              <a:rPr lang="da-DK" spc="-10" dirty="0">
                <a:latin typeface="Bw Modelica SS01 Black Cond" pitchFamily="2" charset="77"/>
              </a:rPr>
              <a:t>virker</a:t>
            </a:r>
          </a:p>
        </p:txBody>
      </p:sp>
      <p:sp>
        <p:nvSpPr>
          <p:cNvPr id="16" name="object 16"/>
          <p:cNvSpPr txBox="1"/>
          <p:nvPr/>
        </p:nvSpPr>
        <p:spPr>
          <a:xfrm>
            <a:off x="16224250" y="4368290"/>
            <a:ext cx="2156304" cy="1528175"/>
          </a:xfrm>
          <a:prstGeom prst="rect">
            <a:avLst/>
          </a:prstGeom>
        </p:spPr>
        <p:txBody>
          <a:bodyPr vert="horz" wrap="square" lIns="0" tIns="12700" rIns="0" bIns="0" rtlCol="0">
            <a:spAutoFit/>
          </a:bodyPr>
          <a:lstStyle/>
          <a:p>
            <a:pPr marL="12065" marR="5080" algn="ctr">
              <a:lnSpc>
                <a:spcPct val="120800"/>
              </a:lnSpc>
              <a:spcBef>
                <a:spcPts val="100"/>
              </a:spcBef>
            </a:pPr>
            <a:r>
              <a:rPr lang="da-DK" sz="1650" b="1" dirty="0">
                <a:solidFill>
                  <a:srgbClr val="FFFFFF"/>
                </a:solidFill>
                <a:latin typeface="Bw Modelica SS01 Medium" pitchFamily="2" charset="77"/>
                <a:cs typeface="Bw Modelica SS01 Medium"/>
              </a:rPr>
              <a:t>T</a:t>
            </a:r>
            <a:r>
              <a:rPr lang="da-DK" sz="1650" b="1" spc="-10" dirty="0">
                <a:solidFill>
                  <a:srgbClr val="FFFFFF"/>
                </a:solidFill>
                <a:latin typeface="Bw Modelica SS01 Medium" pitchFamily="2" charset="77"/>
                <a:cs typeface="Bw Modelica SS01 Medium"/>
              </a:rPr>
              <a:t>amponstørrelsen </a:t>
            </a:r>
            <a:r>
              <a:rPr lang="da-DK" sz="1650" b="1" spc="-25" dirty="0">
                <a:solidFill>
                  <a:srgbClr val="FFFFFF"/>
                </a:solidFill>
                <a:latin typeface="Bw Modelica SS01 Medium" pitchFamily="2" charset="77"/>
                <a:cs typeface="Bw Modelica SS01 Medium"/>
              </a:rPr>
              <a:t>handler om menstruationsmængden </a:t>
            </a:r>
            <a:r>
              <a:rPr lang="da-DK" sz="1650" b="1" dirty="0">
                <a:solidFill>
                  <a:srgbClr val="FFFFFF"/>
                </a:solidFill>
                <a:latin typeface="Bw Modelica SS01 Medium" pitchFamily="2" charset="77"/>
                <a:cs typeface="Bw Modelica SS01 Medium"/>
              </a:rPr>
              <a:t>– ikke om skedens </a:t>
            </a:r>
            <a:r>
              <a:rPr lang="da-DK" sz="1650" b="1" spc="-10" dirty="0">
                <a:solidFill>
                  <a:srgbClr val="FFFFFF"/>
                </a:solidFill>
                <a:latin typeface="Bw Modelica SS01 Medium" pitchFamily="2" charset="77"/>
                <a:cs typeface="Bw Modelica SS01 Medium"/>
              </a:rPr>
              <a:t>størrelse</a:t>
            </a:r>
            <a:r>
              <a:rPr lang="da-DK" sz="1650" b="1" dirty="0">
                <a:solidFill>
                  <a:srgbClr val="FFFFFF"/>
                </a:solidFill>
                <a:latin typeface="Bw Modelica SS01 Medium" pitchFamily="2" charset="77"/>
                <a:cs typeface="Bw Modelica SS01 Medium"/>
              </a:rPr>
              <a:t>.</a:t>
            </a:r>
          </a:p>
        </p:txBody>
      </p:sp>
      <p:pic>
        <p:nvPicPr>
          <p:cNvPr id="22" name="Bildobjekt 21" descr="En bild som visar Grafik, Teckensnitt, logotyp, grafisk design&#10;&#10;Automatiskt genererad beskrivning">
            <a:extLst>
              <a:ext uri="{FF2B5EF4-FFF2-40B4-BE49-F238E27FC236}">
                <a16:creationId xmlns:a16="http://schemas.microsoft.com/office/drawing/2014/main" id="{4F2F6CE0-C0F3-B3A0-CF46-D9F25F5F434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214850" y="92075"/>
            <a:ext cx="2354941" cy="18000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20104100" cy="11308556"/>
          </a:xfrm>
          <a:prstGeom prst="rect">
            <a:avLst/>
          </a:prstGeom>
        </p:spPr>
      </p:pic>
      <p:sp>
        <p:nvSpPr>
          <p:cNvPr id="3" name="object 3"/>
          <p:cNvSpPr txBox="1"/>
          <p:nvPr/>
        </p:nvSpPr>
        <p:spPr>
          <a:xfrm>
            <a:off x="6418580" y="3811415"/>
            <a:ext cx="7770465" cy="2292935"/>
          </a:xfrm>
          <a:prstGeom prst="rect">
            <a:avLst/>
          </a:prstGeom>
        </p:spPr>
        <p:txBody>
          <a:bodyPr vert="horz" wrap="square" lIns="0" tIns="15240" rIns="0" bIns="0" rtlCol="0">
            <a:spAutoFit/>
          </a:bodyPr>
          <a:lstStyle/>
          <a:p>
            <a:pPr marL="12700" algn="ctr">
              <a:lnSpc>
                <a:spcPct val="100000"/>
              </a:lnSpc>
              <a:spcBef>
                <a:spcPts val="120"/>
              </a:spcBef>
            </a:pPr>
            <a:r>
              <a:rPr lang="da-DK" sz="7400" b="1" dirty="0">
                <a:solidFill>
                  <a:srgbClr val="8B1842"/>
                </a:solidFill>
                <a:latin typeface="Bw Modelica SS01 Black Cond" pitchFamily="2" charset="77"/>
                <a:cs typeface="Bw Modelica SS01 Black"/>
              </a:rPr>
              <a:t>Nyttig information!</a:t>
            </a:r>
          </a:p>
        </p:txBody>
      </p:sp>
      <p:sp>
        <p:nvSpPr>
          <p:cNvPr id="4" name="object 4"/>
          <p:cNvSpPr/>
          <p:nvPr/>
        </p:nvSpPr>
        <p:spPr>
          <a:xfrm>
            <a:off x="10948035" y="8388711"/>
            <a:ext cx="3996690" cy="2081530"/>
          </a:xfrm>
          <a:custGeom>
            <a:avLst/>
            <a:gdLst/>
            <a:ahLst/>
            <a:cxnLst/>
            <a:rect l="l" t="t" r="r" b="b"/>
            <a:pathLst>
              <a:path w="3996690" h="1909445">
                <a:moveTo>
                  <a:pt x="3996652" y="1087450"/>
                </a:moveTo>
                <a:lnTo>
                  <a:pt x="3996105" y="1035926"/>
                </a:lnTo>
                <a:lnTo>
                  <a:pt x="3994315" y="984161"/>
                </a:lnTo>
                <a:lnTo>
                  <a:pt x="3991330" y="932307"/>
                </a:lnTo>
                <a:lnTo>
                  <a:pt x="3987215" y="880541"/>
                </a:lnTo>
                <a:lnTo>
                  <a:pt x="3982008" y="829030"/>
                </a:lnTo>
                <a:lnTo>
                  <a:pt x="3975760" y="777938"/>
                </a:lnTo>
                <a:lnTo>
                  <a:pt x="3968534" y="727417"/>
                </a:lnTo>
                <a:lnTo>
                  <a:pt x="3949916" y="657199"/>
                </a:lnTo>
                <a:lnTo>
                  <a:pt x="3917556" y="594169"/>
                </a:lnTo>
                <a:lnTo>
                  <a:pt x="3872674" y="537959"/>
                </a:lnTo>
                <a:lnTo>
                  <a:pt x="3816464" y="488200"/>
                </a:lnTo>
                <a:lnTo>
                  <a:pt x="3784498" y="465632"/>
                </a:lnTo>
                <a:lnTo>
                  <a:pt x="3750157" y="444550"/>
                </a:lnTo>
                <a:lnTo>
                  <a:pt x="3713581" y="424891"/>
                </a:lnTo>
                <a:lnTo>
                  <a:pt x="3674935" y="406628"/>
                </a:lnTo>
                <a:lnTo>
                  <a:pt x="3634359" y="389699"/>
                </a:lnTo>
                <a:lnTo>
                  <a:pt x="3592004" y="374078"/>
                </a:lnTo>
                <a:lnTo>
                  <a:pt x="3548037" y="359702"/>
                </a:lnTo>
                <a:lnTo>
                  <a:pt x="3502596" y="346532"/>
                </a:lnTo>
                <a:lnTo>
                  <a:pt x="3455822" y="334530"/>
                </a:lnTo>
                <a:lnTo>
                  <a:pt x="3407892" y="323646"/>
                </a:lnTo>
                <a:lnTo>
                  <a:pt x="3358934" y="313829"/>
                </a:lnTo>
                <a:lnTo>
                  <a:pt x="3309112" y="305041"/>
                </a:lnTo>
                <a:lnTo>
                  <a:pt x="3258566" y="297230"/>
                </a:lnTo>
                <a:lnTo>
                  <a:pt x="3207461" y="290360"/>
                </a:lnTo>
                <a:lnTo>
                  <a:pt x="3155937" y="284365"/>
                </a:lnTo>
                <a:lnTo>
                  <a:pt x="3104146" y="279234"/>
                </a:lnTo>
                <a:lnTo>
                  <a:pt x="3052241" y="274891"/>
                </a:lnTo>
                <a:lnTo>
                  <a:pt x="3000375" y="271310"/>
                </a:lnTo>
                <a:lnTo>
                  <a:pt x="2948686" y="268439"/>
                </a:lnTo>
                <a:lnTo>
                  <a:pt x="2897352" y="266230"/>
                </a:lnTo>
                <a:lnTo>
                  <a:pt x="2846489" y="264642"/>
                </a:lnTo>
                <a:lnTo>
                  <a:pt x="2796286" y="263626"/>
                </a:lnTo>
                <a:lnTo>
                  <a:pt x="2746857" y="263131"/>
                </a:lnTo>
                <a:lnTo>
                  <a:pt x="2698381" y="263131"/>
                </a:lnTo>
                <a:lnTo>
                  <a:pt x="2650985" y="263550"/>
                </a:lnTo>
                <a:lnTo>
                  <a:pt x="2604846" y="264375"/>
                </a:lnTo>
                <a:lnTo>
                  <a:pt x="2560091" y="265557"/>
                </a:lnTo>
                <a:lnTo>
                  <a:pt x="2516886" y="267017"/>
                </a:lnTo>
                <a:lnTo>
                  <a:pt x="2475369" y="268757"/>
                </a:lnTo>
                <a:lnTo>
                  <a:pt x="2420175" y="271437"/>
                </a:lnTo>
                <a:lnTo>
                  <a:pt x="2346718" y="274193"/>
                </a:lnTo>
                <a:lnTo>
                  <a:pt x="1129258" y="311099"/>
                </a:lnTo>
                <a:lnTo>
                  <a:pt x="848220" y="0"/>
                </a:lnTo>
                <a:lnTo>
                  <a:pt x="895921" y="318655"/>
                </a:lnTo>
                <a:lnTo>
                  <a:pt x="760755" y="323443"/>
                </a:lnTo>
                <a:lnTo>
                  <a:pt x="613079" y="329374"/>
                </a:lnTo>
                <a:lnTo>
                  <a:pt x="529412" y="333209"/>
                </a:lnTo>
                <a:lnTo>
                  <a:pt x="459663" y="336918"/>
                </a:lnTo>
                <a:lnTo>
                  <a:pt x="407797" y="342582"/>
                </a:lnTo>
                <a:lnTo>
                  <a:pt x="359968" y="353034"/>
                </a:lnTo>
                <a:lnTo>
                  <a:pt x="316014" y="367957"/>
                </a:lnTo>
                <a:lnTo>
                  <a:pt x="275767" y="387019"/>
                </a:lnTo>
                <a:lnTo>
                  <a:pt x="239077" y="409892"/>
                </a:lnTo>
                <a:lnTo>
                  <a:pt x="205765" y="436232"/>
                </a:lnTo>
                <a:lnTo>
                  <a:pt x="175691" y="465721"/>
                </a:lnTo>
                <a:lnTo>
                  <a:pt x="148666" y="498030"/>
                </a:lnTo>
                <a:lnTo>
                  <a:pt x="124536" y="532815"/>
                </a:lnTo>
                <a:lnTo>
                  <a:pt x="103149" y="569772"/>
                </a:lnTo>
                <a:lnTo>
                  <a:pt x="84340" y="608545"/>
                </a:lnTo>
                <a:lnTo>
                  <a:pt x="67945" y="648817"/>
                </a:lnTo>
                <a:lnTo>
                  <a:pt x="53784" y="690257"/>
                </a:lnTo>
                <a:lnTo>
                  <a:pt x="41719" y="732536"/>
                </a:lnTo>
                <a:lnTo>
                  <a:pt x="31584" y="775322"/>
                </a:lnTo>
                <a:lnTo>
                  <a:pt x="23202" y="818286"/>
                </a:lnTo>
                <a:lnTo>
                  <a:pt x="16421" y="861098"/>
                </a:lnTo>
                <a:lnTo>
                  <a:pt x="11074" y="903414"/>
                </a:lnTo>
                <a:lnTo>
                  <a:pt x="6997" y="944930"/>
                </a:lnTo>
                <a:lnTo>
                  <a:pt x="4038" y="985304"/>
                </a:lnTo>
                <a:lnTo>
                  <a:pt x="2032" y="1024204"/>
                </a:lnTo>
                <a:lnTo>
                  <a:pt x="203" y="1096264"/>
                </a:lnTo>
                <a:lnTo>
                  <a:pt x="0" y="1155674"/>
                </a:lnTo>
                <a:lnTo>
                  <a:pt x="749" y="1214399"/>
                </a:lnTo>
                <a:lnTo>
                  <a:pt x="2654" y="1272057"/>
                </a:lnTo>
                <a:lnTo>
                  <a:pt x="5905" y="1328305"/>
                </a:lnTo>
                <a:lnTo>
                  <a:pt x="10706" y="1382750"/>
                </a:lnTo>
                <a:lnTo>
                  <a:pt x="17272" y="1435049"/>
                </a:lnTo>
                <a:lnTo>
                  <a:pt x="25781" y="1484845"/>
                </a:lnTo>
                <a:lnTo>
                  <a:pt x="36461" y="1531772"/>
                </a:lnTo>
                <a:lnTo>
                  <a:pt x="49491" y="1575447"/>
                </a:lnTo>
                <a:lnTo>
                  <a:pt x="65087" y="1615528"/>
                </a:lnTo>
                <a:lnTo>
                  <a:pt x="83451" y="1651660"/>
                </a:lnTo>
                <a:lnTo>
                  <a:pt x="104775" y="1683448"/>
                </a:lnTo>
                <a:lnTo>
                  <a:pt x="157124" y="1732622"/>
                </a:lnTo>
                <a:lnTo>
                  <a:pt x="221056" y="1764944"/>
                </a:lnTo>
                <a:lnTo>
                  <a:pt x="259765" y="1778838"/>
                </a:lnTo>
                <a:lnTo>
                  <a:pt x="302412" y="1791360"/>
                </a:lnTo>
                <a:lnTo>
                  <a:pt x="348589" y="1802561"/>
                </a:lnTo>
                <a:lnTo>
                  <a:pt x="397891" y="1812556"/>
                </a:lnTo>
                <a:lnTo>
                  <a:pt x="449884" y="1821395"/>
                </a:lnTo>
                <a:lnTo>
                  <a:pt x="504164" y="1829193"/>
                </a:lnTo>
                <a:lnTo>
                  <a:pt x="560324" y="1836026"/>
                </a:lnTo>
                <a:lnTo>
                  <a:pt x="617931" y="1841957"/>
                </a:lnTo>
                <a:lnTo>
                  <a:pt x="676605" y="1847100"/>
                </a:lnTo>
                <a:lnTo>
                  <a:pt x="735901" y="1851520"/>
                </a:lnTo>
                <a:lnTo>
                  <a:pt x="795413" y="1855317"/>
                </a:lnTo>
                <a:lnTo>
                  <a:pt x="854722" y="1858556"/>
                </a:lnTo>
                <a:lnTo>
                  <a:pt x="913434" y="1861324"/>
                </a:lnTo>
                <a:lnTo>
                  <a:pt x="971118" y="1863712"/>
                </a:lnTo>
                <a:lnTo>
                  <a:pt x="1229728" y="1872907"/>
                </a:lnTo>
                <a:lnTo>
                  <a:pt x="1272590" y="1874774"/>
                </a:lnTo>
                <a:lnTo>
                  <a:pt x="1311529" y="1876856"/>
                </a:lnTo>
                <a:lnTo>
                  <a:pt x="1346123" y="1879219"/>
                </a:lnTo>
                <a:lnTo>
                  <a:pt x="1410106" y="1883918"/>
                </a:lnTo>
                <a:lnTo>
                  <a:pt x="1480794" y="1888439"/>
                </a:lnTo>
                <a:lnTo>
                  <a:pt x="1557705" y="1892706"/>
                </a:lnTo>
                <a:lnTo>
                  <a:pt x="1640382" y="1896656"/>
                </a:lnTo>
                <a:lnTo>
                  <a:pt x="1728355" y="1900199"/>
                </a:lnTo>
                <a:lnTo>
                  <a:pt x="1821154" y="1903272"/>
                </a:lnTo>
                <a:lnTo>
                  <a:pt x="1918309" y="1905787"/>
                </a:lnTo>
                <a:lnTo>
                  <a:pt x="2019338" y="1907692"/>
                </a:lnTo>
                <a:lnTo>
                  <a:pt x="2123783" y="1908886"/>
                </a:lnTo>
                <a:lnTo>
                  <a:pt x="2231161" y="1909318"/>
                </a:lnTo>
                <a:lnTo>
                  <a:pt x="2285809" y="1909216"/>
                </a:lnTo>
                <a:lnTo>
                  <a:pt x="2341016" y="1908898"/>
                </a:lnTo>
                <a:lnTo>
                  <a:pt x="2396718" y="1908352"/>
                </a:lnTo>
                <a:lnTo>
                  <a:pt x="2452865" y="1907565"/>
                </a:lnTo>
                <a:lnTo>
                  <a:pt x="2509393" y="1906524"/>
                </a:lnTo>
                <a:lnTo>
                  <a:pt x="2566251" y="1905228"/>
                </a:lnTo>
                <a:lnTo>
                  <a:pt x="2623362" y="1903666"/>
                </a:lnTo>
                <a:lnTo>
                  <a:pt x="2680678" y="1901825"/>
                </a:lnTo>
                <a:lnTo>
                  <a:pt x="2738145" y="1899704"/>
                </a:lnTo>
                <a:lnTo>
                  <a:pt x="2795701" y="1897278"/>
                </a:lnTo>
                <a:lnTo>
                  <a:pt x="2853296" y="1894547"/>
                </a:lnTo>
                <a:lnTo>
                  <a:pt x="2910840" y="1891512"/>
                </a:lnTo>
                <a:lnTo>
                  <a:pt x="2968307" y="1888147"/>
                </a:lnTo>
                <a:lnTo>
                  <a:pt x="3025635" y="1884451"/>
                </a:lnTo>
                <a:lnTo>
                  <a:pt x="3082747" y="1880412"/>
                </a:lnTo>
                <a:lnTo>
                  <a:pt x="3139592" y="1876018"/>
                </a:lnTo>
                <a:lnTo>
                  <a:pt x="3196120" y="1871268"/>
                </a:lnTo>
                <a:lnTo>
                  <a:pt x="3252254" y="1866150"/>
                </a:lnTo>
                <a:lnTo>
                  <a:pt x="3307956" y="1860651"/>
                </a:lnTo>
                <a:lnTo>
                  <a:pt x="3363163" y="1854758"/>
                </a:lnTo>
                <a:lnTo>
                  <a:pt x="3417798" y="1848472"/>
                </a:lnTo>
                <a:lnTo>
                  <a:pt x="3471824" y="1841779"/>
                </a:lnTo>
                <a:lnTo>
                  <a:pt x="3525164" y="1834667"/>
                </a:lnTo>
                <a:lnTo>
                  <a:pt x="3577780" y="1827136"/>
                </a:lnTo>
                <a:lnTo>
                  <a:pt x="3629583" y="1819160"/>
                </a:lnTo>
                <a:lnTo>
                  <a:pt x="3667074" y="1811070"/>
                </a:lnTo>
                <a:lnTo>
                  <a:pt x="3735108" y="1783905"/>
                </a:lnTo>
                <a:lnTo>
                  <a:pt x="3794252" y="1743151"/>
                </a:lnTo>
                <a:lnTo>
                  <a:pt x="3844899" y="1690154"/>
                </a:lnTo>
                <a:lnTo>
                  <a:pt x="3887482" y="1626222"/>
                </a:lnTo>
                <a:lnTo>
                  <a:pt x="3905885" y="1590573"/>
                </a:lnTo>
                <a:lnTo>
                  <a:pt x="3922407" y="1552689"/>
                </a:lnTo>
                <a:lnTo>
                  <a:pt x="3937139" y="1512747"/>
                </a:lnTo>
                <a:lnTo>
                  <a:pt x="3950093" y="1470888"/>
                </a:lnTo>
                <a:lnTo>
                  <a:pt x="3961346" y="1427302"/>
                </a:lnTo>
                <a:lnTo>
                  <a:pt x="3970947" y="1382141"/>
                </a:lnTo>
                <a:lnTo>
                  <a:pt x="3978948" y="1335570"/>
                </a:lnTo>
                <a:lnTo>
                  <a:pt x="3985387" y="1287767"/>
                </a:lnTo>
                <a:lnTo>
                  <a:pt x="3990327" y="1238885"/>
                </a:lnTo>
                <a:lnTo>
                  <a:pt x="3993819" y="1189101"/>
                </a:lnTo>
                <a:lnTo>
                  <a:pt x="3995902" y="1138567"/>
                </a:lnTo>
                <a:lnTo>
                  <a:pt x="3996652" y="1087450"/>
                </a:lnTo>
                <a:close/>
              </a:path>
            </a:pathLst>
          </a:custGeom>
          <a:solidFill>
            <a:srgbClr val="8B1842"/>
          </a:solidFill>
        </p:spPr>
        <p:txBody>
          <a:bodyPr wrap="square" lIns="0" tIns="0" rIns="0" bIns="0" rtlCol="0"/>
          <a:lstStyle/>
          <a:p>
            <a:endParaRPr/>
          </a:p>
        </p:txBody>
      </p:sp>
      <p:sp>
        <p:nvSpPr>
          <p:cNvPr id="5" name="object 5"/>
          <p:cNvSpPr txBox="1"/>
          <p:nvPr/>
        </p:nvSpPr>
        <p:spPr>
          <a:xfrm>
            <a:off x="11585828" y="8931275"/>
            <a:ext cx="2622550" cy="999490"/>
          </a:xfrm>
          <a:prstGeom prst="rect">
            <a:avLst/>
          </a:prstGeom>
        </p:spPr>
        <p:txBody>
          <a:bodyPr vert="horz" wrap="square" lIns="0" tIns="11430" rIns="0" bIns="0" rtlCol="0">
            <a:spAutoFit/>
          </a:bodyPr>
          <a:lstStyle/>
          <a:p>
            <a:pPr marL="12065" marR="5080" indent="5080" algn="ctr">
              <a:lnSpc>
                <a:spcPct val="109300"/>
              </a:lnSpc>
              <a:spcBef>
                <a:spcPts val="90"/>
              </a:spcBef>
            </a:pPr>
            <a:r>
              <a:rPr lang="da-DK" sz="1950" b="1" dirty="0">
                <a:solidFill>
                  <a:srgbClr val="FFFFFF"/>
                </a:solidFill>
                <a:latin typeface="Bw Modelica SS01" pitchFamily="2" charset="77"/>
                <a:cs typeface="Bw Modelica SS01"/>
              </a:rPr>
              <a:t>De fleste får</a:t>
            </a:r>
            <a:r>
              <a:rPr lang="da-DK" sz="1950" b="1" spc="-10" dirty="0">
                <a:solidFill>
                  <a:srgbClr val="FFFFFF"/>
                </a:solidFill>
                <a:latin typeface="Bw Modelica SS01" pitchFamily="2" charset="77"/>
                <a:cs typeface="Bw Modelica SS01"/>
              </a:rPr>
              <a:t> menstruation mere end </a:t>
            </a:r>
            <a:r>
              <a:rPr lang="da-DK" sz="1950" b="1" spc="-25" dirty="0">
                <a:solidFill>
                  <a:srgbClr val="FFFFFF"/>
                </a:solidFill>
                <a:latin typeface="Bw Modelica SS01" pitchFamily="2" charset="77"/>
                <a:cs typeface="Bw Modelica SS01"/>
              </a:rPr>
              <a:t>400 </a:t>
            </a:r>
            <a:r>
              <a:rPr lang="da-DK" sz="1950" b="1" dirty="0">
                <a:solidFill>
                  <a:srgbClr val="FFFFFF"/>
                </a:solidFill>
                <a:latin typeface="Bw Modelica SS01" pitchFamily="2" charset="77"/>
                <a:cs typeface="Bw Modelica SS01"/>
              </a:rPr>
              <a:t>gange i løbet af deres </a:t>
            </a:r>
            <a:r>
              <a:rPr lang="da-DK" sz="1950" b="1" spc="-20" dirty="0">
                <a:solidFill>
                  <a:srgbClr val="FFFFFF"/>
                </a:solidFill>
                <a:latin typeface="Bw Modelica SS01" pitchFamily="2" charset="77"/>
                <a:cs typeface="Bw Modelica SS01"/>
              </a:rPr>
              <a:t>liv</a:t>
            </a:r>
            <a:r>
              <a:rPr lang="da-DK" sz="1950" b="1" dirty="0">
                <a:solidFill>
                  <a:srgbClr val="FFFFFF"/>
                </a:solidFill>
                <a:latin typeface="Bw Modelica SS01" pitchFamily="2" charset="77"/>
                <a:cs typeface="Bw Modelica SS01"/>
              </a:rPr>
              <a:t>.</a:t>
            </a:r>
          </a:p>
        </p:txBody>
      </p:sp>
      <p:sp>
        <p:nvSpPr>
          <p:cNvPr id="6" name="object 6"/>
          <p:cNvSpPr/>
          <p:nvPr/>
        </p:nvSpPr>
        <p:spPr>
          <a:xfrm>
            <a:off x="1773669" y="7213339"/>
            <a:ext cx="4463415" cy="2081530"/>
          </a:xfrm>
          <a:custGeom>
            <a:avLst/>
            <a:gdLst/>
            <a:ahLst/>
            <a:cxnLst/>
            <a:rect l="l" t="t" r="r" b="b"/>
            <a:pathLst>
              <a:path w="4463415" h="2081529">
                <a:moveTo>
                  <a:pt x="4462805" y="1152042"/>
                </a:moveTo>
                <a:lnTo>
                  <a:pt x="4461853" y="1100150"/>
                </a:lnTo>
                <a:lnTo>
                  <a:pt x="4459846" y="1048372"/>
                </a:lnTo>
                <a:lnTo>
                  <a:pt x="4456849" y="996886"/>
                </a:lnTo>
                <a:lnTo>
                  <a:pt x="4452925" y="945896"/>
                </a:lnTo>
                <a:lnTo>
                  <a:pt x="4448137" y="895578"/>
                </a:lnTo>
                <a:lnTo>
                  <a:pt x="4442574" y="846112"/>
                </a:lnTo>
                <a:lnTo>
                  <a:pt x="4436300" y="797712"/>
                </a:lnTo>
                <a:lnTo>
                  <a:pt x="4429379" y="750544"/>
                </a:lnTo>
                <a:lnTo>
                  <a:pt x="4421873" y="704811"/>
                </a:lnTo>
                <a:lnTo>
                  <a:pt x="4404042" y="645680"/>
                </a:lnTo>
                <a:lnTo>
                  <a:pt x="4372915" y="593483"/>
                </a:lnTo>
                <a:lnTo>
                  <a:pt x="4329569" y="547827"/>
                </a:lnTo>
                <a:lnTo>
                  <a:pt x="4275061" y="508317"/>
                </a:lnTo>
                <a:lnTo>
                  <a:pt x="4210456" y="474548"/>
                </a:lnTo>
                <a:lnTo>
                  <a:pt x="4174693" y="459689"/>
                </a:lnTo>
                <a:lnTo>
                  <a:pt x="4136809" y="446125"/>
                </a:lnTo>
                <a:lnTo>
                  <a:pt x="4096918" y="433806"/>
                </a:lnTo>
                <a:lnTo>
                  <a:pt x="4055186" y="422668"/>
                </a:lnTo>
                <a:lnTo>
                  <a:pt x="4011714" y="412673"/>
                </a:lnTo>
                <a:lnTo>
                  <a:pt x="3966641" y="403771"/>
                </a:lnTo>
                <a:lnTo>
                  <a:pt x="3920109" y="395909"/>
                </a:lnTo>
                <a:lnTo>
                  <a:pt x="3872255" y="389039"/>
                </a:lnTo>
                <a:lnTo>
                  <a:pt x="3823195" y="383108"/>
                </a:lnTo>
                <a:lnTo>
                  <a:pt x="3812819" y="382079"/>
                </a:lnTo>
                <a:lnTo>
                  <a:pt x="3870033" y="0"/>
                </a:lnTo>
                <a:lnTo>
                  <a:pt x="3540023" y="365277"/>
                </a:lnTo>
                <a:lnTo>
                  <a:pt x="3511131" y="364566"/>
                </a:lnTo>
                <a:lnTo>
                  <a:pt x="3457410" y="363842"/>
                </a:lnTo>
                <a:lnTo>
                  <a:pt x="3403549" y="363677"/>
                </a:lnTo>
                <a:lnTo>
                  <a:pt x="3349675" y="364007"/>
                </a:lnTo>
                <a:lnTo>
                  <a:pt x="3295942" y="364782"/>
                </a:lnTo>
                <a:lnTo>
                  <a:pt x="3242475" y="365963"/>
                </a:lnTo>
                <a:lnTo>
                  <a:pt x="3189401" y="367487"/>
                </a:lnTo>
                <a:lnTo>
                  <a:pt x="3136849" y="369316"/>
                </a:lnTo>
                <a:lnTo>
                  <a:pt x="3084969" y="371386"/>
                </a:lnTo>
                <a:lnTo>
                  <a:pt x="3033865" y="373672"/>
                </a:lnTo>
                <a:lnTo>
                  <a:pt x="2934589" y="378625"/>
                </a:lnTo>
                <a:lnTo>
                  <a:pt x="2669616" y="393192"/>
                </a:lnTo>
                <a:lnTo>
                  <a:pt x="2616225" y="395706"/>
                </a:lnTo>
                <a:lnTo>
                  <a:pt x="2513253" y="399072"/>
                </a:lnTo>
                <a:lnTo>
                  <a:pt x="1331607" y="430377"/>
                </a:lnTo>
                <a:lnTo>
                  <a:pt x="902081" y="443064"/>
                </a:lnTo>
                <a:lnTo>
                  <a:pt x="694359" y="450189"/>
                </a:lnTo>
                <a:lnTo>
                  <a:pt x="566127" y="455333"/>
                </a:lnTo>
                <a:lnTo>
                  <a:pt x="496671" y="458635"/>
                </a:lnTo>
                <a:lnTo>
                  <a:pt x="440639" y="464070"/>
                </a:lnTo>
                <a:lnTo>
                  <a:pt x="388962" y="474116"/>
                </a:lnTo>
                <a:lnTo>
                  <a:pt x="341477" y="488442"/>
                </a:lnTo>
                <a:lnTo>
                  <a:pt x="297992" y="506742"/>
                </a:lnTo>
                <a:lnTo>
                  <a:pt x="258343" y="528688"/>
                </a:lnTo>
                <a:lnTo>
                  <a:pt x="222364" y="553986"/>
                </a:lnTo>
                <a:lnTo>
                  <a:pt x="189865" y="582295"/>
                </a:lnTo>
                <a:lnTo>
                  <a:pt x="160667" y="613308"/>
                </a:lnTo>
                <a:lnTo>
                  <a:pt x="134594" y="646722"/>
                </a:lnTo>
                <a:lnTo>
                  <a:pt x="111493" y="682193"/>
                </a:lnTo>
                <a:lnTo>
                  <a:pt x="91173" y="719416"/>
                </a:lnTo>
                <a:lnTo>
                  <a:pt x="73444" y="758088"/>
                </a:lnTo>
                <a:lnTo>
                  <a:pt x="58153" y="797877"/>
                </a:lnTo>
                <a:lnTo>
                  <a:pt x="45123" y="838466"/>
                </a:lnTo>
                <a:lnTo>
                  <a:pt x="34163" y="879538"/>
                </a:lnTo>
                <a:lnTo>
                  <a:pt x="25107" y="920788"/>
                </a:lnTo>
                <a:lnTo>
                  <a:pt x="17780" y="961898"/>
                </a:lnTo>
                <a:lnTo>
                  <a:pt x="12001" y="1002525"/>
                </a:lnTo>
                <a:lnTo>
                  <a:pt x="7607" y="1042390"/>
                </a:lnTo>
                <a:lnTo>
                  <a:pt x="4406" y="1081151"/>
                </a:lnTo>
                <a:lnTo>
                  <a:pt x="914" y="1154112"/>
                </a:lnTo>
                <a:lnTo>
                  <a:pt x="0" y="1239126"/>
                </a:lnTo>
                <a:lnTo>
                  <a:pt x="469" y="1292821"/>
                </a:lnTo>
                <a:lnTo>
                  <a:pt x="1816" y="1348155"/>
                </a:lnTo>
                <a:lnTo>
                  <a:pt x="4191" y="1404505"/>
                </a:lnTo>
                <a:lnTo>
                  <a:pt x="7747" y="1461223"/>
                </a:lnTo>
                <a:lnTo>
                  <a:pt x="12623" y="1517713"/>
                </a:lnTo>
                <a:lnTo>
                  <a:pt x="18999" y="1573339"/>
                </a:lnTo>
                <a:lnTo>
                  <a:pt x="27000" y="1627466"/>
                </a:lnTo>
                <a:lnTo>
                  <a:pt x="36791" y="1679498"/>
                </a:lnTo>
                <a:lnTo>
                  <a:pt x="48526" y="1728787"/>
                </a:lnTo>
                <a:lnTo>
                  <a:pt x="62331" y="1774710"/>
                </a:lnTo>
                <a:lnTo>
                  <a:pt x="78397" y="1816646"/>
                </a:lnTo>
                <a:lnTo>
                  <a:pt x="96837" y="1853984"/>
                </a:lnTo>
                <a:lnTo>
                  <a:pt x="117817" y="1886089"/>
                </a:lnTo>
                <a:lnTo>
                  <a:pt x="168021" y="1932089"/>
                </a:lnTo>
                <a:lnTo>
                  <a:pt x="233426" y="1962086"/>
                </a:lnTo>
                <a:lnTo>
                  <a:pt x="272529" y="1975154"/>
                </a:lnTo>
                <a:lnTo>
                  <a:pt x="315391" y="1987016"/>
                </a:lnTo>
                <a:lnTo>
                  <a:pt x="361657" y="1997735"/>
                </a:lnTo>
                <a:lnTo>
                  <a:pt x="410933" y="2007387"/>
                </a:lnTo>
                <a:lnTo>
                  <a:pt x="462864" y="2016010"/>
                </a:lnTo>
                <a:lnTo>
                  <a:pt x="517067" y="2023694"/>
                </a:lnTo>
                <a:lnTo>
                  <a:pt x="573176" y="2030488"/>
                </a:lnTo>
                <a:lnTo>
                  <a:pt x="630796" y="2036457"/>
                </a:lnTo>
                <a:lnTo>
                  <a:pt x="689584" y="2041664"/>
                </a:lnTo>
                <a:lnTo>
                  <a:pt x="749147" y="2046185"/>
                </a:lnTo>
                <a:lnTo>
                  <a:pt x="809117" y="2050059"/>
                </a:lnTo>
                <a:lnTo>
                  <a:pt x="869124" y="2053374"/>
                </a:lnTo>
                <a:lnTo>
                  <a:pt x="928789" y="2056180"/>
                </a:lnTo>
                <a:lnTo>
                  <a:pt x="987729" y="2058543"/>
                </a:lnTo>
                <a:lnTo>
                  <a:pt x="1045591" y="2060536"/>
                </a:lnTo>
                <a:lnTo>
                  <a:pt x="1156563" y="2063623"/>
                </a:lnTo>
                <a:lnTo>
                  <a:pt x="1305521" y="2067013"/>
                </a:lnTo>
                <a:lnTo>
                  <a:pt x="1388808" y="2069172"/>
                </a:lnTo>
                <a:lnTo>
                  <a:pt x="1524038" y="2073808"/>
                </a:lnTo>
                <a:lnTo>
                  <a:pt x="1658175" y="2077148"/>
                </a:lnTo>
                <a:lnTo>
                  <a:pt x="1778660" y="2079282"/>
                </a:lnTo>
                <a:lnTo>
                  <a:pt x="1913978" y="2080818"/>
                </a:lnTo>
                <a:lnTo>
                  <a:pt x="2011451" y="2081377"/>
                </a:lnTo>
                <a:lnTo>
                  <a:pt x="2114042" y="2081479"/>
                </a:lnTo>
                <a:lnTo>
                  <a:pt x="2221141" y="2081060"/>
                </a:lnTo>
                <a:lnTo>
                  <a:pt x="2332190" y="2080044"/>
                </a:lnTo>
                <a:lnTo>
                  <a:pt x="2446566" y="2078355"/>
                </a:lnTo>
                <a:lnTo>
                  <a:pt x="2563698" y="2075903"/>
                </a:lnTo>
                <a:lnTo>
                  <a:pt x="2683002" y="2072640"/>
                </a:lnTo>
                <a:lnTo>
                  <a:pt x="2743263" y="2070671"/>
                </a:lnTo>
                <a:lnTo>
                  <a:pt x="2803855" y="2068474"/>
                </a:lnTo>
                <a:lnTo>
                  <a:pt x="2864701" y="2066036"/>
                </a:lnTo>
                <a:lnTo>
                  <a:pt x="2925699" y="2063343"/>
                </a:lnTo>
                <a:lnTo>
                  <a:pt x="2986811" y="2060384"/>
                </a:lnTo>
                <a:lnTo>
                  <a:pt x="3047936" y="2057158"/>
                </a:lnTo>
                <a:lnTo>
                  <a:pt x="3109010" y="2053653"/>
                </a:lnTo>
                <a:lnTo>
                  <a:pt x="3169970" y="2049856"/>
                </a:lnTo>
                <a:lnTo>
                  <a:pt x="3230715" y="2045766"/>
                </a:lnTo>
                <a:lnTo>
                  <a:pt x="3291205" y="2041359"/>
                </a:lnTo>
                <a:lnTo>
                  <a:pt x="3351339" y="2036635"/>
                </a:lnTo>
                <a:lnTo>
                  <a:pt x="3411055" y="2031593"/>
                </a:lnTo>
                <a:lnTo>
                  <a:pt x="3470275" y="2026208"/>
                </a:lnTo>
                <a:lnTo>
                  <a:pt x="3528936" y="2020493"/>
                </a:lnTo>
                <a:lnTo>
                  <a:pt x="3586950" y="2014410"/>
                </a:lnTo>
                <a:lnTo>
                  <a:pt x="3644239" y="2007958"/>
                </a:lnTo>
                <a:lnTo>
                  <a:pt x="3700754" y="2001151"/>
                </a:lnTo>
                <a:lnTo>
                  <a:pt x="3756393" y="1993950"/>
                </a:lnTo>
                <a:lnTo>
                  <a:pt x="3811105" y="1986356"/>
                </a:lnTo>
                <a:lnTo>
                  <a:pt x="3864800" y="1978367"/>
                </a:lnTo>
                <a:lnTo>
                  <a:pt x="3917416" y="1969973"/>
                </a:lnTo>
                <a:lnTo>
                  <a:pt x="3968877" y="1961159"/>
                </a:lnTo>
                <a:lnTo>
                  <a:pt x="4019092" y="1951913"/>
                </a:lnTo>
                <a:lnTo>
                  <a:pt x="4068013" y="1942223"/>
                </a:lnTo>
                <a:lnTo>
                  <a:pt x="4115549" y="1932089"/>
                </a:lnTo>
                <a:lnTo>
                  <a:pt x="4152811" y="1921573"/>
                </a:lnTo>
                <a:lnTo>
                  <a:pt x="4219880" y="1889150"/>
                </a:lnTo>
                <a:lnTo>
                  <a:pt x="4277461" y="1842795"/>
                </a:lnTo>
                <a:lnTo>
                  <a:pt x="4326102" y="1784032"/>
                </a:lnTo>
                <a:lnTo>
                  <a:pt x="4347248" y="1750466"/>
                </a:lnTo>
                <a:lnTo>
                  <a:pt x="4366374" y="1714360"/>
                </a:lnTo>
                <a:lnTo>
                  <a:pt x="4383532" y="1675917"/>
                </a:lnTo>
                <a:lnTo>
                  <a:pt x="4398797" y="1635302"/>
                </a:lnTo>
                <a:lnTo>
                  <a:pt x="4412246" y="1592732"/>
                </a:lnTo>
                <a:lnTo>
                  <a:pt x="4423956" y="1548371"/>
                </a:lnTo>
                <a:lnTo>
                  <a:pt x="4433963" y="1502422"/>
                </a:lnTo>
                <a:lnTo>
                  <a:pt x="4442371" y="1455064"/>
                </a:lnTo>
                <a:lnTo>
                  <a:pt x="4449242" y="1406486"/>
                </a:lnTo>
                <a:lnTo>
                  <a:pt x="4454626" y="1356893"/>
                </a:lnTo>
                <a:lnTo>
                  <a:pt x="4458601" y="1306461"/>
                </a:lnTo>
                <a:lnTo>
                  <a:pt x="4461256" y="1255382"/>
                </a:lnTo>
                <a:lnTo>
                  <a:pt x="4462627" y="1203845"/>
                </a:lnTo>
                <a:lnTo>
                  <a:pt x="4462805" y="1152042"/>
                </a:lnTo>
                <a:close/>
              </a:path>
            </a:pathLst>
          </a:custGeom>
          <a:solidFill>
            <a:srgbClr val="E31D93"/>
          </a:solidFill>
        </p:spPr>
        <p:txBody>
          <a:bodyPr wrap="square" lIns="0" tIns="0" rIns="0" bIns="0" rtlCol="0"/>
          <a:lstStyle/>
          <a:p>
            <a:endParaRPr/>
          </a:p>
        </p:txBody>
      </p:sp>
      <p:sp>
        <p:nvSpPr>
          <p:cNvPr id="7" name="object 7"/>
          <p:cNvSpPr txBox="1"/>
          <p:nvPr/>
        </p:nvSpPr>
        <p:spPr>
          <a:xfrm>
            <a:off x="2139327" y="7904732"/>
            <a:ext cx="3732529" cy="991425"/>
          </a:xfrm>
          <a:prstGeom prst="rect">
            <a:avLst/>
          </a:prstGeom>
        </p:spPr>
        <p:txBody>
          <a:bodyPr vert="horz" wrap="square" lIns="0" tIns="11430" rIns="0" bIns="0" rtlCol="0">
            <a:spAutoFit/>
          </a:bodyPr>
          <a:lstStyle/>
          <a:p>
            <a:pPr marL="12700" marR="5080" indent="598805">
              <a:lnSpc>
                <a:spcPct val="109300"/>
              </a:lnSpc>
              <a:spcBef>
                <a:spcPts val="90"/>
              </a:spcBef>
            </a:pPr>
            <a:r>
              <a:rPr lang="da-DK" sz="1950" b="1" dirty="0">
                <a:solidFill>
                  <a:srgbClr val="FFFFFF"/>
                </a:solidFill>
                <a:latin typeface="Bw Modelica SS01" pitchFamily="2" charset="77"/>
                <a:cs typeface="Bw Modelica SS01"/>
              </a:rPr>
              <a:t>En kvinde fødes </a:t>
            </a:r>
            <a:r>
              <a:rPr lang="da-DK" sz="1950" b="1" spc="-25" dirty="0">
                <a:solidFill>
                  <a:srgbClr val="FFFFFF"/>
                </a:solidFill>
                <a:latin typeface="Bw Modelica SS01" pitchFamily="2" charset="77"/>
                <a:cs typeface="Bw Modelica SS01"/>
              </a:rPr>
              <a:t>med ca. </a:t>
            </a:r>
            <a:r>
              <a:rPr lang="da-DK" sz="1950" b="1" spc="-80" dirty="0">
                <a:solidFill>
                  <a:srgbClr val="FFFFFF"/>
                </a:solidFill>
                <a:latin typeface="Bw Modelica SS01" pitchFamily="2" charset="77"/>
                <a:cs typeface="Bw Modelica SS01"/>
              </a:rPr>
              <a:t>1-2 </a:t>
            </a:r>
            <a:r>
              <a:rPr lang="da-DK" sz="1950" b="1" spc="-30" dirty="0">
                <a:solidFill>
                  <a:srgbClr val="FFFFFF"/>
                </a:solidFill>
                <a:latin typeface="Bw Modelica SS01" pitchFamily="2" charset="77"/>
                <a:cs typeface="Bw Modelica SS01"/>
              </a:rPr>
              <a:t>millioner æg</a:t>
            </a:r>
            <a:endParaRPr lang="sv-SE" sz="1950" b="1" dirty="0">
              <a:latin typeface="Bw Modelica SS01" pitchFamily="2" charset="77"/>
              <a:cs typeface="Bw Modelica SS01"/>
            </a:endParaRPr>
          </a:p>
          <a:p>
            <a:pPr marL="744855">
              <a:lnSpc>
                <a:spcPct val="100000"/>
              </a:lnSpc>
              <a:spcBef>
                <a:spcPts val="219"/>
              </a:spcBef>
            </a:pPr>
            <a:r>
              <a:rPr lang="sv-SE" sz="1950" b="1" dirty="0">
                <a:solidFill>
                  <a:srgbClr val="FFFFFF"/>
                </a:solidFill>
                <a:latin typeface="Bw Modelica SS01" pitchFamily="2" charset="77"/>
                <a:cs typeface="Bw Modelica SS01"/>
              </a:rPr>
              <a:t>i</a:t>
            </a:r>
            <a:r>
              <a:rPr lang="da-DK" sz="1950" b="1" dirty="0">
                <a:solidFill>
                  <a:srgbClr val="FFFFFF"/>
                </a:solidFill>
                <a:latin typeface="Bw Modelica SS01" pitchFamily="2" charset="77"/>
                <a:cs typeface="Bw Modelica SS01"/>
              </a:rPr>
              <a:t> sine </a:t>
            </a:r>
            <a:r>
              <a:rPr lang="da-DK" sz="1950" b="1" spc="-10" dirty="0">
                <a:solidFill>
                  <a:srgbClr val="FFFFFF"/>
                </a:solidFill>
                <a:latin typeface="Bw Modelica SS01" pitchFamily="2" charset="77"/>
                <a:cs typeface="Bw Modelica SS01"/>
              </a:rPr>
              <a:t>æggestokke</a:t>
            </a:r>
            <a:r>
              <a:rPr lang="da-DK" sz="1950" b="1" dirty="0">
                <a:solidFill>
                  <a:srgbClr val="FFFFFF"/>
                </a:solidFill>
                <a:latin typeface="Bw Modelica SS01" pitchFamily="2" charset="77"/>
                <a:cs typeface="Bw Modelica SS01"/>
              </a:rPr>
              <a:t>.</a:t>
            </a:r>
          </a:p>
        </p:txBody>
      </p:sp>
      <p:sp>
        <p:nvSpPr>
          <p:cNvPr id="8" name="object 8"/>
          <p:cNvSpPr/>
          <p:nvPr/>
        </p:nvSpPr>
        <p:spPr>
          <a:xfrm>
            <a:off x="2094338" y="1873273"/>
            <a:ext cx="5026025" cy="2360924"/>
          </a:xfrm>
          <a:custGeom>
            <a:avLst/>
            <a:gdLst/>
            <a:ahLst/>
            <a:cxnLst/>
            <a:rect l="l" t="t" r="r" b="b"/>
            <a:pathLst>
              <a:path w="5026025" h="2176145">
                <a:moveTo>
                  <a:pt x="3875170" y="0"/>
                </a:moveTo>
                <a:lnTo>
                  <a:pt x="3822691" y="147"/>
                </a:lnTo>
                <a:lnTo>
                  <a:pt x="3770267" y="750"/>
                </a:lnTo>
                <a:lnTo>
                  <a:pt x="3717994" y="1765"/>
                </a:lnTo>
                <a:lnTo>
                  <a:pt x="3665968" y="3154"/>
                </a:lnTo>
                <a:lnTo>
                  <a:pt x="3614284" y="4874"/>
                </a:lnTo>
                <a:lnTo>
                  <a:pt x="3563038" y="6885"/>
                </a:lnTo>
                <a:lnTo>
                  <a:pt x="3512326" y="9146"/>
                </a:lnTo>
                <a:lnTo>
                  <a:pt x="3412883" y="14252"/>
                </a:lnTo>
                <a:lnTo>
                  <a:pt x="3316722" y="19867"/>
                </a:lnTo>
                <a:lnTo>
                  <a:pt x="3055577" y="36485"/>
                </a:lnTo>
                <a:lnTo>
                  <a:pt x="2980191" y="40856"/>
                </a:lnTo>
                <a:lnTo>
                  <a:pt x="2946413" y="42414"/>
                </a:lnTo>
                <a:lnTo>
                  <a:pt x="2836549" y="46420"/>
                </a:lnTo>
                <a:lnTo>
                  <a:pt x="1238636" y="95695"/>
                </a:lnTo>
                <a:lnTo>
                  <a:pt x="951090" y="106008"/>
                </a:lnTo>
                <a:lnTo>
                  <a:pt x="753394" y="114066"/>
                </a:lnTo>
                <a:lnTo>
                  <a:pt x="630197" y="119897"/>
                </a:lnTo>
                <a:lnTo>
                  <a:pt x="562223" y="123649"/>
                </a:lnTo>
                <a:lnTo>
                  <a:pt x="509722" y="129011"/>
                </a:lnTo>
                <a:lnTo>
                  <a:pt x="460578" y="138469"/>
                </a:lnTo>
                <a:lnTo>
                  <a:pt x="414681" y="151793"/>
                </a:lnTo>
                <a:lnTo>
                  <a:pt x="371920" y="168757"/>
                </a:lnTo>
                <a:lnTo>
                  <a:pt x="332186" y="189130"/>
                </a:lnTo>
                <a:lnTo>
                  <a:pt x="295367" y="212684"/>
                </a:lnTo>
                <a:lnTo>
                  <a:pt x="261354" y="239191"/>
                </a:lnTo>
                <a:lnTo>
                  <a:pt x="230036" y="268421"/>
                </a:lnTo>
                <a:lnTo>
                  <a:pt x="201304" y="300148"/>
                </a:lnTo>
                <a:lnTo>
                  <a:pt x="175047" y="334140"/>
                </a:lnTo>
                <a:lnTo>
                  <a:pt x="151155" y="370171"/>
                </a:lnTo>
                <a:lnTo>
                  <a:pt x="129517" y="408012"/>
                </a:lnTo>
                <a:lnTo>
                  <a:pt x="110024" y="447433"/>
                </a:lnTo>
                <a:lnTo>
                  <a:pt x="92565" y="488206"/>
                </a:lnTo>
                <a:lnTo>
                  <a:pt x="77030" y="530103"/>
                </a:lnTo>
                <a:lnTo>
                  <a:pt x="63308" y="572895"/>
                </a:lnTo>
                <a:lnTo>
                  <a:pt x="51290" y="616353"/>
                </a:lnTo>
                <a:lnTo>
                  <a:pt x="40866" y="660249"/>
                </a:lnTo>
                <a:lnTo>
                  <a:pt x="31924" y="704354"/>
                </a:lnTo>
                <a:lnTo>
                  <a:pt x="24355" y="748439"/>
                </a:lnTo>
                <a:lnTo>
                  <a:pt x="18049" y="792277"/>
                </a:lnTo>
                <a:lnTo>
                  <a:pt x="12895" y="835637"/>
                </a:lnTo>
                <a:lnTo>
                  <a:pt x="8784" y="878292"/>
                </a:lnTo>
                <a:lnTo>
                  <a:pt x="5604" y="920012"/>
                </a:lnTo>
                <a:lnTo>
                  <a:pt x="3246" y="960570"/>
                </a:lnTo>
                <a:lnTo>
                  <a:pt x="1599" y="999737"/>
                </a:lnTo>
                <a:lnTo>
                  <a:pt x="0" y="1072982"/>
                </a:lnTo>
                <a:lnTo>
                  <a:pt x="12" y="1136881"/>
                </a:lnTo>
                <a:lnTo>
                  <a:pt x="1411" y="1198071"/>
                </a:lnTo>
                <a:lnTo>
                  <a:pt x="4286" y="1256546"/>
                </a:lnTo>
                <a:lnTo>
                  <a:pt x="8728" y="1312299"/>
                </a:lnTo>
                <a:lnTo>
                  <a:pt x="14830" y="1365326"/>
                </a:lnTo>
                <a:lnTo>
                  <a:pt x="22680" y="1415619"/>
                </a:lnTo>
                <a:lnTo>
                  <a:pt x="32372" y="1463174"/>
                </a:lnTo>
                <a:lnTo>
                  <a:pt x="43994" y="1507984"/>
                </a:lnTo>
                <a:lnTo>
                  <a:pt x="57639" y="1550044"/>
                </a:lnTo>
                <a:lnTo>
                  <a:pt x="73397" y="1589347"/>
                </a:lnTo>
                <a:lnTo>
                  <a:pt x="91360" y="1625888"/>
                </a:lnTo>
                <a:lnTo>
                  <a:pt x="111617" y="1659660"/>
                </a:lnTo>
                <a:lnTo>
                  <a:pt x="134261" y="1690659"/>
                </a:lnTo>
                <a:lnTo>
                  <a:pt x="187070" y="1744309"/>
                </a:lnTo>
                <a:lnTo>
                  <a:pt x="250845" y="1787436"/>
                </a:lnTo>
                <a:lnTo>
                  <a:pt x="287400" y="1806357"/>
                </a:lnTo>
                <a:lnTo>
                  <a:pt x="326830" y="1823785"/>
                </a:lnTo>
                <a:lnTo>
                  <a:pt x="368885" y="1839794"/>
                </a:lnTo>
                <a:lnTo>
                  <a:pt x="413314" y="1854455"/>
                </a:lnTo>
                <a:lnTo>
                  <a:pt x="459868" y="1867842"/>
                </a:lnTo>
                <a:lnTo>
                  <a:pt x="508296" y="1880027"/>
                </a:lnTo>
                <a:lnTo>
                  <a:pt x="558348" y="1891083"/>
                </a:lnTo>
                <a:lnTo>
                  <a:pt x="609773" y="1901082"/>
                </a:lnTo>
                <a:lnTo>
                  <a:pt x="662320" y="1910097"/>
                </a:lnTo>
                <a:lnTo>
                  <a:pt x="715740" y="1918201"/>
                </a:lnTo>
                <a:lnTo>
                  <a:pt x="769782" y="1925467"/>
                </a:lnTo>
                <a:lnTo>
                  <a:pt x="824196" y="1931966"/>
                </a:lnTo>
                <a:lnTo>
                  <a:pt x="878731" y="1937772"/>
                </a:lnTo>
                <a:lnTo>
                  <a:pt x="933136" y="1942958"/>
                </a:lnTo>
                <a:lnTo>
                  <a:pt x="987162" y="1947596"/>
                </a:lnTo>
                <a:lnTo>
                  <a:pt x="1040558" y="1951758"/>
                </a:lnTo>
                <a:lnTo>
                  <a:pt x="1093074" y="1955517"/>
                </a:lnTo>
                <a:lnTo>
                  <a:pt x="1144459" y="1958947"/>
                </a:lnTo>
                <a:lnTo>
                  <a:pt x="1289327" y="1967981"/>
                </a:lnTo>
                <a:lnTo>
                  <a:pt x="1375661" y="1973686"/>
                </a:lnTo>
                <a:lnTo>
                  <a:pt x="1415004" y="1976661"/>
                </a:lnTo>
                <a:lnTo>
                  <a:pt x="1506899" y="1984535"/>
                </a:lnTo>
                <a:lnTo>
                  <a:pt x="1612468" y="1994350"/>
                </a:lnTo>
                <a:lnTo>
                  <a:pt x="2355913" y="2067368"/>
                </a:lnTo>
                <a:lnTo>
                  <a:pt x="2575344" y="2087721"/>
                </a:lnTo>
                <a:lnTo>
                  <a:pt x="2745079" y="2102661"/>
                </a:lnTo>
                <a:lnTo>
                  <a:pt x="2917878" y="2116994"/>
                </a:lnTo>
                <a:lnTo>
                  <a:pt x="3034175" y="2126068"/>
                </a:lnTo>
                <a:lnTo>
                  <a:pt x="3150927" y="2134655"/>
                </a:lnTo>
                <a:lnTo>
                  <a:pt x="3267771" y="2142668"/>
                </a:lnTo>
                <a:lnTo>
                  <a:pt x="3384345" y="2150020"/>
                </a:lnTo>
                <a:lnTo>
                  <a:pt x="3500285" y="2156623"/>
                </a:lnTo>
                <a:lnTo>
                  <a:pt x="3615229" y="2162391"/>
                </a:lnTo>
                <a:lnTo>
                  <a:pt x="3672214" y="2164934"/>
                </a:lnTo>
                <a:lnTo>
                  <a:pt x="3728814" y="2167236"/>
                </a:lnTo>
                <a:lnTo>
                  <a:pt x="3784984" y="2169286"/>
                </a:lnTo>
                <a:lnTo>
                  <a:pt x="3840678" y="2171072"/>
                </a:lnTo>
                <a:lnTo>
                  <a:pt x="3895851" y="2172584"/>
                </a:lnTo>
                <a:lnTo>
                  <a:pt x="3950457" y="2173811"/>
                </a:lnTo>
                <a:lnTo>
                  <a:pt x="4004452" y="2174741"/>
                </a:lnTo>
                <a:lnTo>
                  <a:pt x="4057789" y="2175365"/>
                </a:lnTo>
                <a:lnTo>
                  <a:pt x="4110424" y="2175672"/>
                </a:lnTo>
                <a:lnTo>
                  <a:pt x="4162312" y="2175649"/>
                </a:lnTo>
                <a:lnTo>
                  <a:pt x="4213406" y="2175287"/>
                </a:lnTo>
                <a:lnTo>
                  <a:pt x="4263661" y="2174575"/>
                </a:lnTo>
                <a:lnTo>
                  <a:pt x="4313033" y="2173501"/>
                </a:lnTo>
                <a:lnTo>
                  <a:pt x="4361476" y="2172055"/>
                </a:lnTo>
                <a:lnTo>
                  <a:pt x="4408944" y="2170226"/>
                </a:lnTo>
                <a:lnTo>
                  <a:pt x="4469929" y="2160551"/>
                </a:lnTo>
                <a:lnTo>
                  <a:pt x="4528157" y="2137560"/>
                </a:lnTo>
                <a:lnTo>
                  <a:pt x="4583555" y="2102241"/>
                </a:lnTo>
                <a:lnTo>
                  <a:pt x="4636049" y="2055584"/>
                </a:lnTo>
                <a:lnTo>
                  <a:pt x="4685568" y="1998577"/>
                </a:lnTo>
                <a:lnTo>
                  <a:pt x="4709188" y="1966501"/>
                </a:lnTo>
                <a:lnTo>
                  <a:pt x="4732037" y="1932209"/>
                </a:lnTo>
                <a:lnTo>
                  <a:pt x="4754105" y="1895824"/>
                </a:lnTo>
                <a:lnTo>
                  <a:pt x="4775383" y="1857470"/>
                </a:lnTo>
                <a:lnTo>
                  <a:pt x="4795862" y="1817270"/>
                </a:lnTo>
                <a:lnTo>
                  <a:pt x="4815533" y="1775348"/>
                </a:lnTo>
                <a:lnTo>
                  <a:pt x="4834387" y="1731828"/>
                </a:lnTo>
                <a:lnTo>
                  <a:pt x="4852414" y="1686832"/>
                </a:lnTo>
                <a:lnTo>
                  <a:pt x="4869606" y="1640486"/>
                </a:lnTo>
                <a:lnTo>
                  <a:pt x="4885953" y="1592912"/>
                </a:lnTo>
                <a:lnTo>
                  <a:pt x="4901446" y="1544234"/>
                </a:lnTo>
                <a:lnTo>
                  <a:pt x="4916076" y="1494575"/>
                </a:lnTo>
                <a:lnTo>
                  <a:pt x="4929834" y="1444060"/>
                </a:lnTo>
                <a:lnTo>
                  <a:pt x="4942711" y="1392812"/>
                </a:lnTo>
                <a:lnTo>
                  <a:pt x="4954697" y="1340954"/>
                </a:lnTo>
                <a:lnTo>
                  <a:pt x="4965783" y="1288610"/>
                </a:lnTo>
                <a:lnTo>
                  <a:pt x="4975961" y="1235904"/>
                </a:lnTo>
                <a:lnTo>
                  <a:pt x="4985220" y="1182960"/>
                </a:lnTo>
                <a:lnTo>
                  <a:pt x="4993553" y="1129900"/>
                </a:lnTo>
                <a:lnTo>
                  <a:pt x="5000949" y="1076849"/>
                </a:lnTo>
                <a:lnTo>
                  <a:pt x="5007401" y="1023930"/>
                </a:lnTo>
                <a:lnTo>
                  <a:pt x="5012897" y="971267"/>
                </a:lnTo>
                <a:lnTo>
                  <a:pt x="5017430" y="918984"/>
                </a:lnTo>
                <a:lnTo>
                  <a:pt x="5020990" y="867204"/>
                </a:lnTo>
                <a:lnTo>
                  <a:pt x="5023568" y="816050"/>
                </a:lnTo>
                <a:lnTo>
                  <a:pt x="5025155" y="765647"/>
                </a:lnTo>
                <a:lnTo>
                  <a:pt x="5025741" y="716117"/>
                </a:lnTo>
                <a:lnTo>
                  <a:pt x="5025318" y="667585"/>
                </a:lnTo>
                <a:lnTo>
                  <a:pt x="5023877" y="620174"/>
                </a:lnTo>
                <a:lnTo>
                  <a:pt x="5021408" y="574008"/>
                </a:lnTo>
                <a:lnTo>
                  <a:pt x="5017902" y="529211"/>
                </a:lnTo>
                <a:lnTo>
                  <a:pt x="5013350" y="485905"/>
                </a:lnTo>
                <a:lnTo>
                  <a:pt x="5007742" y="444216"/>
                </a:lnTo>
                <a:lnTo>
                  <a:pt x="4991303" y="377444"/>
                </a:lnTo>
                <a:lnTo>
                  <a:pt x="4963611" y="317403"/>
                </a:lnTo>
                <a:lnTo>
                  <a:pt x="4925430" y="263765"/>
                </a:lnTo>
                <a:lnTo>
                  <a:pt x="4877525" y="216203"/>
                </a:lnTo>
                <a:lnTo>
                  <a:pt x="4820662" y="174389"/>
                </a:lnTo>
                <a:lnTo>
                  <a:pt x="4755605" y="137996"/>
                </a:lnTo>
                <a:lnTo>
                  <a:pt x="4720244" y="121730"/>
                </a:lnTo>
                <a:lnTo>
                  <a:pt x="4683120" y="106696"/>
                </a:lnTo>
                <a:lnTo>
                  <a:pt x="4644331" y="92854"/>
                </a:lnTo>
                <a:lnTo>
                  <a:pt x="4603971" y="80162"/>
                </a:lnTo>
                <a:lnTo>
                  <a:pt x="4562137" y="68579"/>
                </a:lnTo>
                <a:lnTo>
                  <a:pt x="4518924" y="58065"/>
                </a:lnTo>
                <a:lnTo>
                  <a:pt x="4474427" y="48579"/>
                </a:lnTo>
                <a:lnTo>
                  <a:pt x="4428743" y="40080"/>
                </a:lnTo>
                <a:lnTo>
                  <a:pt x="4381966" y="32526"/>
                </a:lnTo>
                <a:lnTo>
                  <a:pt x="4334193" y="25877"/>
                </a:lnTo>
                <a:lnTo>
                  <a:pt x="4285519" y="20092"/>
                </a:lnTo>
                <a:lnTo>
                  <a:pt x="4236040" y="15130"/>
                </a:lnTo>
                <a:lnTo>
                  <a:pt x="4185851" y="10950"/>
                </a:lnTo>
                <a:lnTo>
                  <a:pt x="4135048" y="7511"/>
                </a:lnTo>
                <a:lnTo>
                  <a:pt x="4083727" y="4772"/>
                </a:lnTo>
                <a:lnTo>
                  <a:pt x="4031983" y="2693"/>
                </a:lnTo>
                <a:lnTo>
                  <a:pt x="3979911" y="1231"/>
                </a:lnTo>
                <a:lnTo>
                  <a:pt x="3927609" y="347"/>
                </a:lnTo>
                <a:lnTo>
                  <a:pt x="3875170" y="0"/>
                </a:lnTo>
                <a:close/>
              </a:path>
            </a:pathLst>
          </a:custGeom>
          <a:solidFill>
            <a:srgbClr val="E31D93"/>
          </a:solidFill>
        </p:spPr>
        <p:txBody>
          <a:bodyPr wrap="square" lIns="0" tIns="0" rIns="0" bIns="0" rtlCol="0"/>
          <a:lstStyle/>
          <a:p>
            <a:endParaRPr/>
          </a:p>
        </p:txBody>
      </p:sp>
      <p:sp>
        <p:nvSpPr>
          <p:cNvPr id="9" name="object 9"/>
          <p:cNvSpPr txBox="1"/>
          <p:nvPr/>
        </p:nvSpPr>
        <p:spPr>
          <a:xfrm>
            <a:off x="2691967" y="2233931"/>
            <a:ext cx="3914140" cy="1324610"/>
          </a:xfrm>
          <a:prstGeom prst="rect">
            <a:avLst/>
          </a:prstGeom>
        </p:spPr>
        <p:txBody>
          <a:bodyPr vert="horz" wrap="square" lIns="0" tIns="11430" rIns="0" bIns="0" rtlCol="0">
            <a:spAutoFit/>
          </a:bodyPr>
          <a:lstStyle/>
          <a:p>
            <a:pPr marL="12700" marR="5080" algn="ctr">
              <a:lnSpc>
                <a:spcPct val="109300"/>
              </a:lnSpc>
              <a:spcBef>
                <a:spcPts val="90"/>
              </a:spcBef>
            </a:pPr>
            <a:r>
              <a:rPr lang="da-DK" sz="1950" b="1" dirty="0">
                <a:solidFill>
                  <a:srgbClr val="FFFFFF"/>
                </a:solidFill>
                <a:latin typeface="Bw Modelica SS01" pitchFamily="2" charset="77"/>
                <a:cs typeface="Bw Modelica SS01"/>
              </a:rPr>
              <a:t>Hårene på kønsdelene beskytter </a:t>
            </a:r>
            <a:r>
              <a:rPr lang="da-DK" sz="1950" b="1" spc="-25" dirty="0">
                <a:solidFill>
                  <a:srgbClr val="FFFFFF"/>
                </a:solidFill>
                <a:latin typeface="Bw Modelica SS01" pitchFamily="2" charset="77"/>
                <a:cs typeface="Bw Modelica SS01"/>
              </a:rPr>
              <a:t>hud </a:t>
            </a:r>
            <a:r>
              <a:rPr lang="da-DK" sz="1950" b="1" dirty="0">
                <a:solidFill>
                  <a:srgbClr val="FFFFFF"/>
                </a:solidFill>
                <a:latin typeface="Bw Modelica SS01" pitchFamily="2" charset="77"/>
                <a:cs typeface="Bw Modelica SS01"/>
              </a:rPr>
              <a:t>og slimhinder mod snavs og bakterier</a:t>
            </a:r>
            <a:r>
              <a:rPr lang="da-DK" sz="1950" b="1" spc="-25" dirty="0">
                <a:solidFill>
                  <a:srgbClr val="FFFFFF"/>
                </a:solidFill>
                <a:latin typeface="Bw Modelica SS01" pitchFamily="2" charset="77"/>
                <a:cs typeface="Bw Modelica SS01"/>
              </a:rPr>
              <a:t>. </a:t>
            </a:r>
            <a:r>
              <a:rPr lang="da-DK" sz="1950" b="1" spc="25" dirty="0">
                <a:solidFill>
                  <a:srgbClr val="FFFFFF"/>
                </a:solidFill>
                <a:latin typeface="Bw Modelica SS01" pitchFamily="2" charset="77"/>
                <a:cs typeface="Bw Modelica SS01"/>
              </a:rPr>
              <a:t> </a:t>
            </a:r>
            <a:r>
              <a:rPr lang="da-DK" sz="1950" b="1" dirty="0">
                <a:solidFill>
                  <a:srgbClr val="FFFFFF"/>
                </a:solidFill>
                <a:latin typeface="Bw Modelica SS01" pitchFamily="2" charset="77"/>
                <a:cs typeface="Bw Modelica SS01"/>
              </a:rPr>
              <a:t>Og gør det </a:t>
            </a:r>
            <a:r>
              <a:rPr lang="da-DK" sz="1950" b="1" spc="-10" dirty="0">
                <a:solidFill>
                  <a:srgbClr val="FFFFFF"/>
                </a:solidFill>
                <a:latin typeface="Bw Modelica SS01" pitchFamily="2" charset="77"/>
                <a:cs typeface="Bw Modelica SS01"/>
              </a:rPr>
              <a:t>luftigt </a:t>
            </a:r>
            <a:r>
              <a:rPr lang="da-DK" sz="1950" b="1" dirty="0">
                <a:solidFill>
                  <a:srgbClr val="FFFFFF"/>
                </a:solidFill>
                <a:latin typeface="Bw Modelica SS01" pitchFamily="2" charset="77"/>
                <a:cs typeface="Bw Modelica SS01"/>
              </a:rPr>
              <a:t>mellem huden og </a:t>
            </a:r>
            <a:r>
              <a:rPr lang="da-DK" sz="1950" b="1" spc="-10" dirty="0">
                <a:solidFill>
                  <a:srgbClr val="FFFFFF"/>
                </a:solidFill>
                <a:latin typeface="Bw Modelica SS01" pitchFamily="2" charset="77"/>
                <a:cs typeface="Bw Modelica SS01"/>
              </a:rPr>
              <a:t>tøjet</a:t>
            </a:r>
            <a:r>
              <a:rPr lang="da-DK" sz="1950" b="1" dirty="0">
                <a:solidFill>
                  <a:srgbClr val="FFFFFF"/>
                </a:solidFill>
                <a:latin typeface="Bw Modelica SS01" pitchFamily="2" charset="77"/>
                <a:cs typeface="Bw Modelica SS01"/>
              </a:rPr>
              <a:t>.</a:t>
            </a:r>
          </a:p>
        </p:txBody>
      </p:sp>
      <p:grpSp>
        <p:nvGrpSpPr>
          <p:cNvPr id="10" name="object 10"/>
          <p:cNvGrpSpPr/>
          <p:nvPr/>
        </p:nvGrpSpPr>
        <p:grpSpPr>
          <a:xfrm>
            <a:off x="1570738" y="3185420"/>
            <a:ext cx="5901690" cy="3227705"/>
            <a:chOff x="1570738" y="3185420"/>
            <a:chExt cx="5901690" cy="3227705"/>
          </a:xfrm>
        </p:grpSpPr>
        <p:sp>
          <p:nvSpPr>
            <p:cNvPr id="11" name="object 11"/>
            <p:cNvSpPr/>
            <p:nvPr/>
          </p:nvSpPr>
          <p:spPr>
            <a:xfrm>
              <a:off x="6768126" y="3185420"/>
              <a:ext cx="704215" cy="647700"/>
            </a:xfrm>
            <a:custGeom>
              <a:avLst/>
              <a:gdLst/>
              <a:ahLst/>
              <a:cxnLst/>
              <a:rect l="l" t="t" r="r" b="b"/>
              <a:pathLst>
                <a:path w="704215" h="647700">
                  <a:moveTo>
                    <a:pt x="102216" y="0"/>
                  </a:moveTo>
                  <a:lnTo>
                    <a:pt x="0" y="478236"/>
                  </a:lnTo>
                  <a:lnTo>
                    <a:pt x="703915" y="647425"/>
                  </a:lnTo>
                  <a:lnTo>
                    <a:pt x="102216" y="0"/>
                  </a:lnTo>
                  <a:close/>
                </a:path>
              </a:pathLst>
            </a:custGeom>
            <a:solidFill>
              <a:srgbClr val="E31D93"/>
            </a:solidFill>
          </p:spPr>
          <p:txBody>
            <a:bodyPr wrap="square" lIns="0" tIns="0" rIns="0" bIns="0" rtlCol="0"/>
            <a:lstStyle/>
            <a:p>
              <a:endParaRPr/>
            </a:p>
          </p:txBody>
        </p:sp>
        <p:sp>
          <p:nvSpPr>
            <p:cNvPr id="12" name="object 12"/>
            <p:cNvSpPr/>
            <p:nvPr/>
          </p:nvSpPr>
          <p:spPr>
            <a:xfrm>
              <a:off x="1570738" y="4776761"/>
              <a:ext cx="3654425" cy="1636395"/>
            </a:xfrm>
            <a:custGeom>
              <a:avLst/>
              <a:gdLst/>
              <a:ahLst/>
              <a:cxnLst/>
              <a:rect l="l" t="t" r="r" b="b"/>
              <a:pathLst>
                <a:path w="3654425" h="1636395">
                  <a:moveTo>
                    <a:pt x="839571" y="0"/>
                  </a:moveTo>
                  <a:lnTo>
                    <a:pt x="788058" y="404"/>
                  </a:lnTo>
                  <a:lnTo>
                    <a:pt x="736760" y="1560"/>
                  </a:lnTo>
                  <a:lnTo>
                    <a:pt x="685848" y="3543"/>
                  </a:lnTo>
                  <a:lnTo>
                    <a:pt x="635494" y="6431"/>
                  </a:lnTo>
                  <a:lnTo>
                    <a:pt x="585870" y="10297"/>
                  </a:lnTo>
                  <a:lnTo>
                    <a:pt x="537146" y="15219"/>
                  </a:lnTo>
                  <a:lnTo>
                    <a:pt x="489496" y="21273"/>
                  </a:lnTo>
                  <a:lnTo>
                    <a:pt x="443089" y="28534"/>
                  </a:lnTo>
                  <a:lnTo>
                    <a:pt x="398099" y="37079"/>
                  </a:lnTo>
                  <a:lnTo>
                    <a:pt x="354696" y="46983"/>
                  </a:lnTo>
                  <a:lnTo>
                    <a:pt x="313051" y="58322"/>
                  </a:lnTo>
                  <a:lnTo>
                    <a:pt x="273338" y="71173"/>
                  </a:lnTo>
                  <a:lnTo>
                    <a:pt x="235727" y="85610"/>
                  </a:lnTo>
                  <a:lnTo>
                    <a:pt x="200389" y="101711"/>
                  </a:lnTo>
                  <a:lnTo>
                    <a:pt x="137221" y="139207"/>
                  </a:lnTo>
                  <a:lnTo>
                    <a:pt x="85208" y="184267"/>
                  </a:lnTo>
                  <a:lnTo>
                    <a:pt x="45721" y="237500"/>
                  </a:lnTo>
                  <a:lnTo>
                    <a:pt x="20133" y="299512"/>
                  </a:lnTo>
                  <a:lnTo>
                    <a:pt x="7679" y="376406"/>
                  </a:lnTo>
                  <a:lnTo>
                    <a:pt x="3760" y="420947"/>
                  </a:lnTo>
                  <a:lnTo>
                    <a:pt x="1205" y="467399"/>
                  </a:lnTo>
                  <a:lnTo>
                    <a:pt x="0" y="515535"/>
                  </a:lnTo>
                  <a:lnTo>
                    <a:pt x="127" y="565131"/>
                  </a:lnTo>
                  <a:lnTo>
                    <a:pt x="1570" y="615960"/>
                  </a:lnTo>
                  <a:lnTo>
                    <a:pt x="4315" y="667797"/>
                  </a:lnTo>
                  <a:lnTo>
                    <a:pt x="8343" y="720417"/>
                  </a:lnTo>
                  <a:lnTo>
                    <a:pt x="13640" y="773594"/>
                  </a:lnTo>
                  <a:lnTo>
                    <a:pt x="20189" y="827103"/>
                  </a:lnTo>
                  <a:lnTo>
                    <a:pt x="27974" y="880718"/>
                  </a:lnTo>
                  <a:lnTo>
                    <a:pt x="36979" y="934213"/>
                  </a:lnTo>
                  <a:lnTo>
                    <a:pt x="47187" y="987364"/>
                  </a:lnTo>
                  <a:lnTo>
                    <a:pt x="58583" y="1039944"/>
                  </a:lnTo>
                  <a:lnTo>
                    <a:pt x="71150" y="1091728"/>
                  </a:lnTo>
                  <a:lnTo>
                    <a:pt x="84872" y="1142490"/>
                  </a:lnTo>
                  <a:lnTo>
                    <a:pt x="99733" y="1192006"/>
                  </a:lnTo>
                  <a:lnTo>
                    <a:pt x="115718" y="1240049"/>
                  </a:lnTo>
                  <a:lnTo>
                    <a:pt x="132809" y="1286393"/>
                  </a:lnTo>
                  <a:lnTo>
                    <a:pt x="150990" y="1330815"/>
                  </a:lnTo>
                  <a:lnTo>
                    <a:pt x="170246" y="1373087"/>
                  </a:lnTo>
                  <a:lnTo>
                    <a:pt x="190560" y="1412984"/>
                  </a:lnTo>
                  <a:lnTo>
                    <a:pt x="211917" y="1450282"/>
                  </a:lnTo>
                  <a:lnTo>
                    <a:pt x="234300" y="1484753"/>
                  </a:lnTo>
                  <a:lnTo>
                    <a:pt x="257692" y="1516174"/>
                  </a:lnTo>
                  <a:lnTo>
                    <a:pt x="307442" y="1568959"/>
                  </a:lnTo>
                  <a:lnTo>
                    <a:pt x="361038" y="1606834"/>
                  </a:lnTo>
                  <a:lnTo>
                    <a:pt x="418350" y="1627993"/>
                  </a:lnTo>
                  <a:lnTo>
                    <a:pt x="495899" y="1633553"/>
                  </a:lnTo>
                  <a:lnTo>
                    <a:pt x="544750" y="1634830"/>
                  </a:lnTo>
                  <a:lnTo>
                    <a:pt x="594827" y="1635590"/>
                  </a:lnTo>
                  <a:lnTo>
                    <a:pt x="646044" y="1635857"/>
                  </a:lnTo>
                  <a:lnTo>
                    <a:pt x="698316" y="1635650"/>
                  </a:lnTo>
                  <a:lnTo>
                    <a:pt x="751559" y="1634992"/>
                  </a:lnTo>
                  <a:lnTo>
                    <a:pt x="805686" y="1633902"/>
                  </a:lnTo>
                  <a:lnTo>
                    <a:pt x="860614" y="1632404"/>
                  </a:lnTo>
                  <a:lnTo>
                    <a:pt x="916256" y="1630516"/>
                  </a:lnTo>
                  <a:lnTo>
                    <a:pt x="972528" y="1628262"/>
                  </a:lnTo>
                  <a:lnTo>
                    <a:pt x="1029344" y="1625661"/>
                  </a:lnTo>
                  <a:lnTo>
                    <a:pt x="1086620" y="1622735"/>
                  </a:lnTo>
                  <a:lnTo>
                    <a:pt x="1144269" y="1619505"/>
                  </a:lnTo>
                  <a:lnTo>
                    <a:pt x="1202207" y="1615993"/>
                  </a:lnTo>
                  <a:lnTo>
                    <a:pt x="1260350" y="1612219"/>
                  </a:lnTo>
                  <a:lnTo>
                    <a:pt x="1318610" y="1608204"/>
                  </a:lnTo>
                  <a:lnTo>
                    <a:pt x="1435147" y="1599538"/>
                  </a:lnTo>
                  <a:lnTo>
                    <a:pt x="1551135" y="1590164"/>
                  </a:lnTo>
                  <a:lnTo>
                    <a:pt x="1665895" y="1580252"/>
                  </a:lnTo>
                  <a:lnTo>
                    <a:pt x="1778744" y="1569970"/>
                  </a:lnTo>
                  <a:lnTo>
                    <a:pt x="1942945" y="1554223"/>
                  </a:lnTo>
                  <a:lnTo>
                    <a:pt x="2495446" y="1498146"/>
                  </a:lnTo>
                  <a:lnTo>
                    <a:pt x="2564548" y="1491552"/>
                  </a:lnTo>
                  <a:lnTo>
                    <a:pt x="2625267" y="1486196"/>
                  </a:lnTo>
                  <a:lnTo>
                    <a:pt x="2665524" y="1483114"/>
                  </a:lnTo>
                  <a:lnTo>
                    <a:pt x="2857241" y="1470449"/>
                  </a:lnTo>
                  <a:lnTo>
                    <a:pt x="2910403" y="1466467"/>
                  </a:lnTo>
                  <a:lnTo>
                    <a:pt x="2964683" y="1461865"/>
                  </a:lnTo>
                  <a:lnTo>
                    <a:pt x="3019593" y="1456498"/>
                  </a:lnTo>
                  <a:lnTo>
                    <a:pt x="3074645" y="1450219"/>
                  </a:lnTo>
                  <a:lnTo>
                    <a:pt x="3129351" y="1442882"/>
                  </a:lnTo>
                  <a:lnTo>
                    <a:pt x="3183224" y="1434340"/>
                  </a:lnTo>
                  <a:lnTo>
                    <a:pt x="3235776" y="1424447"/>
                  </a:lnTo>
                  <a:lnTo>
                    <a:pt x="3286518" y="1413057"/>
                  </a:lnTo>
                  <a:lnTo>
                    <a:pt x="3334964" y="1400023"/>
                  </a:lnTo>
                  <a:lnTo>
                    <a:pt x="3380626" y="1385199"/>
                  </a:lnTo>
                  <a:lnTo>
                    <a:pt x="3423015" y="1368439"/>
                  </a:lnTo>
                  <a:lnTo>
                    <a:pt x="3461645" y="1349597"/>
                  </a:lnTo>
                  <a:lnTo>
                    <a:pt x="3496026" y="1328525"/>
                  </a:lnTo>
                  <a:lnTo>
                    <a:pt x="3550606" y="1278469"/>
                  </a:lnTo>
                  <a:lnTo>
                    <a:pt x="3592222" y="1213538"/>
                  </a:lnTo>
                  <a:lnTo>
                    <a:pt x="3608560" y="1175521"/>
                  </a:lnTo>
                  <a:lnTo>
                    <a:pt x="3622127" y="1133816"/>
                  </a:lnTo>
                  <a:lnTo>
                    <a:pt x="3633080" y="1088435"/>
                  </a:lnTo>
                  <a:lnTo>
                    <a:pt x="3641575" y="1039388"/>
                  </a:lnTo>
                  <a:lnTo>
                    <a:pt x="3647770" y="986686"/>
                  </a:lnTo>
                  <a:lnTo>
                    <a:pt x="3651820" y="930338"/>
                  </a:lnTo>
                  <a:lnTo>
                    <a:pt x="3653883" y="870356"/>
                  </a:lnTo>
                  <a:lnTo>
                    <a:pt x="3654115" y="806750"/>
                  </a:lnTo>
                  <a:lnTo>
                    <a:pt x="3653503" y="770647"/>
                  </a:lnTo>
                  <a:lnTo>
                    <a:pt x="3652208" y="732174"/>
                  </a:lnTo>
                  <a:lnTo>
                    <a:pt x="3650040" y="691740"/>
                  </a:lnTo>
                  <a:lnTo>
                    <a:pt x="3646811" y="649751"/>
                  </a:lnTo>
                  <a:lnTo>
                    <a:pt x="3642330" y="606615"/>
                  </a:lnTo>
                  <a:lnTo>
                    <a:pt x="3636406" y="562740"/>
                  </a:lnTo>
                  <a:lnTo>
                    <a:pt x="3628851" y="518533"/>
                  </a:lnTo>
                  <a:lnTo>
                    <a:pt x="3619473" y="474402"/>
                  </a:lnTo>
                  <a:lnTo>
                    <a:pt x="3608084" y="430753"/>
                  </a:lnTo>
                  <a:lnTo>
                    <a:pt x="3594492" y="387995"/>
                  </a:lnTo>
                  <a:lnTo>
                    <a:pt x="3578509" y="346536"/>
                  </a:lnTo>
                  <a:lnTo>
                    <a:pt x="3559943" y="306782"/>
                  </a:lnTo>
                  <a:lnTo>
                    <a:pt x="3538606" y="269141"/>
                  </a:lnTo>
                  <a:lnTo>
                    <a:pt x="3514307" y="234020"/>
                  </a:lnTo>
                  <a:lnTo>
                    <a:pt x="3486856" y="201828"/>
                  </a:lnTo>
                  <a:lnTo>
                    <a:pt x="3456063" y="172971"/>
                  </a:lnTo>
                  <a:lnTo>
                    <a:pt x="3421738" y="147857"/>
                  </a:lnTo>
                  <a:lnTo>
                    <a:pt x="3383691" y="126893"/>
                  </a:lnTo>
                  <a:lnTo>
                    <a:pt x="3341733" y="110488"/>
                  </a:lnTo>
                  <a:lnTo>
                    <a:pt x="3295673" y="99048"/>
                  </a:lnTo>
                  <a:lnTo>
                    <a:pt x="3245322" y="92982"/>
                  </a:lnTo>
                  <a:lnTo>
                    <a:pt x="3175361" y="89088"/>
                  </a:lnTo>
                  <a:lnTo>
                    <a:pt x="3090241" y="85047"/>
                  </a:lnTo>
                  <a:lnTo>
                    <a:pt x="2938993" y="78788"/>
                  </a:lnTo>
                  <a:lnTo>
                    <a:pt x="2704979" y="70265"/>
                  </a:lnTo>
                  <a:lnTo>
                    <a:pt x="1579266" y="34472"/>
                  </a:lnTo>
                  <a:lnTo>
                    <a:pt x="1502882" y="31500"/>
                  </a:lnTo>
                  <a:lnTo>
                    <a:pt x="1450714" y="28579"/>
                  </a:lnTo>
                  <a:lnTo>
                    <a:pt x="1238817" y="14708"/>
                  </a:lnTo>
                  <a:lnTo>
                    <a:pt x="1191763" y="11834"/>
                  </a:lnTo>
                  <a:lnTo>
                    <a:pt x="1143551" y="9104"/>
                  </a:lnTo>
                  <a:lnTo>
                    <a:pt x="1094352" y="6594"/>
                  </a:lnTo>
                  <a:lnTo>
                    <a:pt x="1044339" y="4379"/>
                  </a:lnTo>
                  <a:lnTo>
                    <a:pt x="993683" y="2537"/>
                  </a:lnTo>
                  <a:lnTo>
                    <a:pt x="942555" y="1142"/>
                  </a:lnTo>
                  <a:lnTo>
                    <a:pt x="891127" y="271"/>
                  </a:lnTo>
                  <a:lnTo>
                    <a:pt x="839571" y="0"/>
                  </a:lnTo>
                  <a:close/>
                </a:path>
              </a:pathLst>
            </a:custGeom>
            <a:solidFill>
              <a:srgbClr val="8B1842"/>
            </a:solidFill>
          </p:spPr>
          <p:txBody>
            <a:bodyPr wrap="square" lIns="0" tIns="0" rIns="0" bIns="0" rtlCol="0"/>
            <a:lstStyle/>
            <a:p>
              <a:endParaRPr/>
            </a:p>
          </p:txBody>
        </p:sp>
      </p:grpSp>
      <p:sp>
        <p:nvSpPr>
          <p:cNvPr id="13" name="object 13"/>
          <p:cNvSpPr txBox="1"/>
          <p:nvPr/>
        </p:nvSpPr>
        <p:spPr>
          <a:xfrm>
            <a:off x="1773669" y="5032627"/>
            <a:ext cx="2859906" cy="999490"/>
          </a:xfrm>
          <a:prstGeom prst="rect">
            <a:avLst/>
          </a:prstGeom>
        </p:spPr>
        <p:txBody>
          <a:bodyPr vert="horz" wrap="square" lIns="0" tIns="11430" rIns="0" bIns="0" rtlCol="0">
            <a:spAutoFit/>
          </a:bodyPr>
          <a:lstStyle/>
          <a:p>
            <a:pPr marL="12700" marR="5080" indent="5715" algn="ctr">
              <a:lnSpc>
                <a:spcPct val="109300"/>
              </a:lnSpc>
              <a:spcBef>
                <a:spcPts val="90"/>
              </a:spcBef>
            </a:pPr>
            <a:r>
              <a:rPr lang="da-DK" sz="1950" b="1" dirty="0">
                <a:solidFill>
                  <a:srgbClr val="FFFFFF"/>
                </a:solidFill>
                <a:latin typeface="Bw Modelica SS01" pitchFamily="2" charset="77"/>
                <a:cs typeface="Bw Modelica SS01"/>
              </a:rPr>
              <a:t>Det er generelt virkelig godt at træne </a:t>
            </a:r>
            <a:r>
              <a:rPr lang="da-DK" sz="1950" b="1" spc="-10" dirty="0">
                <a:solidFill>
                  <a:srgbClr val="FFFFFF"/>
                </a:solidFill>
                <a:latin typeface="Bw Modelica SS01" pitchFamily="2" charset="77"/>
                <a:cs typeface="Bw Modelica SS01"/>
              </a:rPr>
              <a:t>under </a:t>
            </a:r>
            <a:r>
              <a:rPr lang="da-DK" sz="1950" b="1" dirty="0">
                <a:solidFill>
                  <a:srgbClr val="FFFFFF"/>
                </a:solidFill>
                <a:latin typeface="Bw Modelica SS01" pitchFamily="2" charset="77"/>
                <a:cs typeface="Bw Modelica SS01"/>
              </a:rPr>
              <a:t>menstruation!</a:t>
            </a:r>
          </a:p>
        </p:txBody>
      </p:sp>
      <p:grpSp>
        <p:nvGrpSpPr>
          <p:cNvPr id="14" name="object 14"/>
          <p:cNvGrpSpPr/>
          <p:nvPr/>
        </p:nvGrpSpPr>
        <p:grpSpPr>
          <a:xfrm>
            <a:off x="4311967" y="1038749"/>
            <a:ext cx="7523480" cy="4651375"/>
            <a:chOff x="4753781" y="943564"/>
            <a:chExt cx="7523480" cy="4651375"/>
          </a:xfrm>
        </p:grpSpPr>
        <p:sp>
          <p:nvSpPr>
            <p:cNvPr id="15" name="object 15"/>
            <p:cNvSpPr/>
            <p:nvPr/>
          </p:nvSpPr>
          <p:spPr>
            <a:xfrm>
              <a:off x="4753781" y="5203701"/>
              <a:ext cx="709930" cy="391160"/>
            </a:xfrm>
            <a:custGeom>
              <a:avLst/>
              <a:gdLst/>
              <a:ahLst/>
              <a:cxnLst/>
              <a:rect l="l" t="t" r="r" b="b"/>
              <a:pathLst>
                <a:path w="709929" h="391160">
                  <a:moveTo>
                    <a:pt x="126551" y="0"/>
                  </a:moveTo>
                  <a:lnTo>
                    <a:pt x="0" y="390982"/>
                  </a:lnTo>
                  <a:lnTo>
                    <a:pt x="709926" y="172643"/>
                  </a:lnTo>
                  <a:lnTo>
                    <a:pt x="126551" y="0"/>
                  </a:lnTo>
                  <a:close/>
                </a:path>
              </a:pathLst>
            </a:custGeom>
            <a:solidFill>
              <a:srgbClr val="8B1842"/>
            </a:solidFill>
          </p:spPr>
          <p:txBody>
            <a:bodyPr wrap="square" lIns="0" tIns="0" rIns="0" bIns="0" rtlCol="0"/>
            <a:lstStyle/>
            <a:p>
              <a:endParaRPr/>
            </a:p>
          </p:txBody>
        </p:sp>
        <p:sp>
          <p:nvSpPr>
            <p:cNvPr id="16" name="object 16"/>
            <p:cNvSpPr/>
            <p:nvPr/>
          </p:nvSpPr>
          <p:spPr>
            <a:xfrm>
              <a:off x="8717126" y="943564"/>
              <a:ext cx="3560445" cy="1575435"/>
            </a:xfrm>
            <a:custGeom>
              <a:avLst/>
              <a:gdLst/>
              <a:ahLst/>
              <a:cxnLst/>
              <a:rect l="l" t="t" r="r" b="b"/>
              <a:pathLst>
                <a:path w="3560445" h="1575435">
                  <a:moveTo>
                    <a:pt x="2761494" y="0"/>
                  </a:moveTo>
                  <a:lnTo>
                    <a:pt x="2709869" y="26"/>
                  </a:lnTo>
                  <a:lnTo>
                    <a:pt x="2658312" y="690"/>
                  </a:lnTo>
                  <a:lnTo>
                    <a:pt x="2607005" y="1912"/>
                  </a:lnTo>
                  <a:lnTo>
                    <a:pt x="2556129" y="3614"/>
                  </a:lnTo>
                  <a:lnTo>
                    <a:pt x="2505865" y="5715"/>
                  </a:lnTo>
                  <a:lnTo>
                    <a:pt x="2456396" y="8136"/>
                  </a:lnTo>
                  <a:lnTo>
                    <a:pt x="2407903" y="10799"/>
                  </a:lnTo>
                  <a:lnTo>
                    <a:pt x="2360567" y="13622"/>
                  </a:lnTo>
                  <a:lnTo>
                    <a:pt x="2147596" y="27382"/>
                  </a:lnTo>
                  <a:lnTo>
                    <a:pt x="2095228" y="30280"/>
                  </a:lnTo>
                  <a:lnTo>
                    <a:pt x="2017612" y="33247"/>
                  </a:lnTo>
                  <a:lnTo>
                    <a:pt x="944207" y="66912"/>
                  </a:lnTo>
                  <a:lnTo>
                    <a:pt x="707643" y="75362"/>
                  </a:lnTo>
                  <a:lnTo>
                    <a:pt x="554620" y="81573"/>
                  </a:lnTo>
                  <a:lnTo>
                    <a:pt x="468644" y="85583"/>
                  </a:lnTo>
                  <a:lnTo>
                    <a:pt x="398249" y="89442"/>
                  </a:lnTo>
                  <a:lnTo>
                    <a:pt x="346854" y="95715"/>
                  </a:lnTo>
                  <a:lnTo>
                    <a:pt x="300059" y="107669"/>
                  </a:lnTo>
                  <a:lnTo>
                    <a:pt x="257649" y="124851"/>
                  </a:lnTo>
                  <a:lnTo>
                    <a:pt x="219410" y="146806"/>
                  </a:lnTo>
                  <a:lnTo>
                    <a:pt x="185127" y="173080"/>
                  </a:lnTo>
                  <a:lnTo>
                    <a:pt x="154587" y="203218"/>
                  </a:lnTo>
                  <a:lnTo>
                    <a:pt x="127575" y="236768"/>
                  </a:lnTo>
                  <a:lnTo>
                    <a:pt x="103877" y="273274"/>
                  </a:lnTo>
                  <a:lnTo>
                    <a:pt x="83279" y="312282"/>
                  </a:lnTo>
                  <a:lnTo>
                    <a:pt x="65566" y="353338"/>
                  </a:lnTo>
                  <a:lnTo>
                    <a:pt x="50524" y="395989"/>
                  </a:lnTo>
                  <a:lnTo>
                    <a:pt x="37939" y="439779"/>
                  </a:lnTo>
                  <a:lnTo>
                    <a:pt x="27597" y="484256"/>
                  </a:lnTo>
                  <a:lnTo>
                    <a:pt x="19283" y="528964"/>
                  </a:lnTo>
                  <a:lnTo>
                    <a:pt x="12783" y="573450"/>
                  </a:lnTo>
                  <a:lnTo>
                    <a:pt x="7884" y="617259"/>
                  </a:lnTo>
                  <a:lnTo>
                    <a:pt x="4370" y="659937"/>
                  </a:lnTo>
                  <a:lnTo>
                    <a:pt x="2027" y="701030"/>
                  </a:lnTo>
                  <a:lnTo>
                    <a:pt x="642" y="740085"/>
                  </a:lnTo>
                  <a:lnTo>
                    <a:pt x="0" y="776646"/>
                  </a:lnTo>
                  <a:lnTo>
                    <a:pt x="334" y="843279"/>
                  </a:lnTo>
                  <a:lnTo>
                    <a:pt x="2807" y="905758"/>
                  </a:lnTo>
                  <a:lnTo>
                    <a:pt x="7616" y="964069"/>
                  </a:lnTo>
                  <a:lnTo>
                    <a:pt x="14961" y="1018201"/>
                  </a:lnTo>
                  <a:lnTo>
                    <a:pt x="25038" y="1068140"/>
                  </a:lnTo>
                  <a:lnTo>
                    <a:pt x="38047" y="1113873"/>
                  </a:lnTo>
                  <a:lnTo>
                    <a:pt x="54185" y="1155386"/>
                  </a:lnTo>
                  <a:lnTo>
                    <a:pt x="73652" y="1192668"/>
                  </a:lnTo>
                  <a:lnTo>
                    <a:pt x="96646" y="1225703"/>
                  </a:lnTo>
                  <a:lnTo>
                    <a:pt x="123364" y="1254481"/>
                  </a:lnTo>
                  <a:lnTo>
                    <a:pt x="154005" y="1278987"/>
                  </a:lnTo>
                  <a:lnTo>
                    <a:pt x="189604" y="1300400"/>
                  </a:lnTo>
                  <a:lnTo>
                    <a:pt x="229812" y="1319416"/>
                  </a:lnTo>
                  <a:lnTo>
                    <a:pt x="274063" y="1336203"/>
                  </a:lnTo>
                  <a:lnTo>
                    <a:pt x="321794" y="1350928"/>
                  </a:lnTo>
                  <a:lnTo>
                    <a:pt x="372441" y="1363758"/>
                  </a:lnTo>
                  <a:lnTo>
                    <a:pt x="425439" y="1374860"/>
                  </a:lnTo>
                  <a:lnTo>
                    <a:pt x="480225" y="1384402"/>
                  </a:lnTo>
                  <a:lnTo>
                    <a:pt x="536235" y="1392551"/>
                  </a:lnTo>
                  <a:lnTo>
                    <a:pt x="592905" y="1399473"/>
                  </a:lnTo>
                  <a:lnTo>
                    <a:pt x="649670" y="1405338"/>
                  </a:lnTo>
                  <a:lnTo>
                    <a:pt x="705966" y="1410310"/>
                  </a:lnTo>
                  <a:lnTo>
                    <a:pt x="761229" y="1414559"/>
                  </a:lnTo>
                  <a:lnTo>
                    <a:pt x="814896" y="1418251"/>
                  </a:lnTo>
                  <a:lnTo>
                    <a:pt x="960675" y="1427657"/>
                  </a:lnTo>
                  <a:lnTo>
                    <a:pt x="1002315" y="1430794"/>
                  </a:lnTo>
                  <a:lnTo>
                    <a:pt x="1062979" y="1436088"/>
                  </a:lnTo>
                  <a:lnTo>
                    <a:pt x="1132187" y="1442626"/>
                  </a:lnTo>
                  <a:lnTo>
                    <a:pt x="1633720" y="1493032"/>
                  </a:lnTo>
                  <a:lnTo>
                    <a:pt x="1796035" y="1508573"/>
                  </a:lnTo>
                  <a:lnTo>
                    <a:pt x="1907949" y="1518778"/>
                  </a:lnTo>
                  <a:lnTo>
                    <a:pt x="2021997" y="1528655"/>
                  </a:lnTo>
                  <a:lnTo>
                    <a:pt x="2137465" y="1538029"/>
                  </a:lnTo>
                  <a:lnTo>
                    <a:pt x="2253642" y="1546724"/>
                  </a:lnTo>
                  <a:lnTo>
                    <a:pt x="2311773" y="1550763"/>
                  </a:lnTo>
                  <a:lnTo>
                    <a:pt x="2369814" y="1554567"/>
                  </a:lnTo>
                  <a:lnTo>
                    <a:pt x="2427677" y="1558114"/>
                  </a:lnTo>
                  <a:lnTo>
                    <a:pt x="2485271" y="1561383"/>
                  </a:lnTo>
                  <a:lnTo>
                    <a:pt x="2542508" y="1564350"/>
                  </a:lnTo>
                  <a:lnTo>
                    <a:pt x="2599298" y="1566995"/>
                  </a:lnTo>
                  <a:lnTo>
                    <a:pt x="2655554" y="1569296"/>
                  </a:lnTo>
                  <a:lnTo>
                    <a:pt x="2711185" y="1571231"/>
                  </a:lnTo>
                  <a:lnTo>
                    <a:pt x="2766103" y="1572778"/>
                  </a:lnTo>
                  <a:lnTo>
                    <a:pt x="2820219" y="1573915"/>
                  </a:lnTo>
                  <a:lnTo>
                    <a:pt x="2873443" y="1574620"/>
                  </a:lnTo>
                  <a:lnTo>
                    <a:pt x="2925687" y="1574871"/>
                  </a:lnTo>
                  <a:lnTo>
                    <a:pt x="2976861" y="1574647"/>
                  </a:lnTo>
                  <a:lnTo>
                    <a:pt x="3026877" y="1573926"/>
                  </a:lnTo>
                  <a:lnTo>
                    <a:pt x="3075645" y="1572686"/>
                  </a:lnTo>
                  <a:lnTo>
                    <a:pt x="3123077" y="1570905"/>
                  </a:lnTo>
                  <a:lnTo>
                    <a:pt x="3182476" y="1558564"/>
                  </a:lnTo>
                  <a:lnTo>
                    <a:pt x="3238079" y="1528209"/>
                  </a:lnTo>
                  <a:lnTo>
                    <a:pt x="3289748" y="1481752"/>
                  </a:lnTo>
                  <a:lnTo>
                    <a:pt x="3337345" y="1421102"/>
                  </a:lnTo>
                  <a:lnTo>
                    <a:pt x="3359573" y="1386053"/>
                  </a:lnTo>
                  <a:lnTo>
                    <a:pt x="3380730" y="1348171"/>
                  </a:lnTo>
                  <a:lnTo>
                    <a:pt x="3400801" y="1307697"/>
                  </a:lnTo>
                  <a:lnTo>
                    <a:pt x="3419767" y="1264869"/>
                  </a:lnTo>
                  <a:lnTo>
                    <a:pt x="3437611" y="1219925"/>
                  </a:lnTo>
                  <a:lnTo>
                    <a:pt x="3454315" y="1173105"/>
                  </a:lnTo>
                  <a:lnTo>
                    <a:pt x="3469864" y="1124648"/>
                  </a:lnTo>
                  <a:lnTo>
                    <a:pt x="3484238" y="1074792"/>
                  </a:lnTo>
                  <a:lnTo>
                    <a:pt x="3497421" y="1023776"/>
                  </a:lnTo>
                  <a:lnTo>
                    <a:pt x="3509396" y="971839"/>
                  </a:lnTo>
                  <a:lnTo>
                    <a:pt x="3520145" y="919219"/>
                  </a:lnTo>
                  <a:lnTo>
                    <a:pt x="3529651" y="866156"/>
                  </a:lnTo>
                  <a:lnTo>
                    <a:pt x="3537897" y="812889"/>
                  </a:lnTo>
                  <a:lnTo>
                    <a:pt x="3544865" y="759655"/>
                  </a:lnTo>
                  <a:lnTo>
                    <a:pt x="3550538" y="706695"/>
                  </a:lnTo>
                  <a:lnTo>
                    <a:pt x="3554900" y="654246"/>
                  </a:lnTo>
                  <a:lnTo>
                    <a:pt x="3557931" y="602549"/>
                  </a:lnTo>
                  <a:lnTo>
                    <a:pt x="3559616" y="551840"/>
                  </a:lnTo>
                  <a:lnTo>
                    <a:pt x="3559936" y="502360"/>
                  </a:lnTo>
                  <a:lnTo>
                    <a:pt x="3558876" y="454347"/>
                  </a:lnTo>
                  <a:lnTo>
                    <a:pt x="3556416" y="408039"/>
                  </a:lnTo>
                  <a:lnTo>
                    <a:pt x="3552541" y="363677"/>
                  </a:lnTo>
                  <a:lnTo>
                    <a:pt x="3547232" y="321498"/>
                  </a:lnTo>
                  <a:lnTo>
                    <a:pt x="3528877" y="255694"/>
                  </a:lnTo>
                  <a:lnTo>
                    <a:pt x="3495552" y="199111"/>
                  </a:lnTo>
                  <a:lnTo>
                    <a:pt x="3448708" y="151114"/>
                  </a:lnTo>
                  <a:lnTo>
                    <a:pt x="3389797" y="111067"/>
                  </a:lnTo>
                  <a:lnTo>
                    <a:pt x="3320271" y="78336"/>
                  </a:lnTo>
                  <a:lnTo>
                    <a:pt x="3281980" y="64515"/>
                  </a:lnTo>
                  <a:lnTo>
                    <a:pt x="3241581" y="52285"/>
                  </a:lnTo>
                  <a:lnTo>
                    <a:pt x="3199253" y="41566"/>
                  </a:lnTo>
                  <a:lnTo>
                    <a:pt x="3155180" y="32279"/>
                  </a:lnTo>
                  <a:lnTo>
                    <a:pt x="3109541" y="24344"/>
                  </a:lnTo>
                  <a:lnTo>
                    <a:pt x="3062518" y="17682"/>
                  </a:lnTo>
                  <a:lnTo>
                    <a:pt x="3014294" y="12214"/>
                  </a:lnTo>
                  <a:lnTo>
                    <a:pt x="2965049" y="7861"/>
                  </a:lnTo>
                  <a:lnTo>
                    <a:pt x="2914965" y="4542"/>
                  </a:lnTo>
                  <a:lnTo>
                    <a:pt x="2864224" y="2178"/>
                  </a:lnTo>
                  <a:lnTo>
                    <a:pt x="2813006" y="690"/>
                  </a:lnTo>
                  <a:lnTo>
                    <a:pt x="2761494" y="0"/>
                  </a:lnTo>
                  <a:close/>
                </a:path>
              </a:pathLst>
            </a:custGeom>
            <a:solidFill>
              <a:srgbClr val="D0141C"/>
            </a:solidFill>
          </p:spPr>
          <p:txBody>
            <a:bodyPr wrap="square" lIns="0" tIns="0" rIns="0" bIns="0" rtlCol="0"/>
            <a:lstStyle/>
            <a:p>
              <a:endParaRPr dirty="0"/>
            </a:p>
          </p:txBody>
        </p:sp>
      </p:grpSp>
      <p:sp>
        <p:nvSpPr>
          <p:cNvPr id="17" name="object 17"/>
          <p:cNvSpPr txBox="1">
            <a:spLocks noGrp="1"/>
          </p:cNvSpPr>
          <p:nvPr>
            <p:ph type="title"/>
          </p:nvPr>
        </p:nvSpPr>
        <p:spPr>
          <a:xfrm>
            <a:off x="8741369" y="1234441"/>
            <a:ext cx="2842871" cy="999490"/>
          </a:xfrm>
          <a:prstGeom prst="rect">
            <a:avLst/>
          </a:prstGeom>
        </p:spPr>
        <p:txBody>
          <a:bodyPr vert="horz" wrap="square" lIns="0" tIns="11430" rIns="0" bIns="0" rtlCol="0">
            <a:spAutoFit/>
          </a:bodyPr>
          <a:lstStyle/>
          <a:p>
            <a:pPr marL="12700" marR="5080" indent="468630">
              <a:lnSpc>
                <a:spcPct val="109300"/>
              </a:lnSpc>
              <a:spcBef>
                <a:spcPts val="90"/>
              </a:spcBef>
            </a:pPr>
            <a:r>
              <a:rPr lang="da-DK" sz="1950" dirty="0">
                <a:solidFill>
                  <a:srgbClr val="FFFFFF"/>
                </a:solidFill>
                <a:latin typeface="Bw Modelica SS01" pitchFamily="2" charset="77"/>
                <a:cs typeface="Bw Modelica SS01"/>
              </a:rPr>
              <a:t>Det er ikke</a:t>
            </a:r>
            <a:r>
              <a:rPr lang="da-DK" sz="1950" spc="-10" dirty="0">
                <a:solidFill>
                  <a:srgbClr val="FFFFFF"/>
                </a:solidFill>
                <a:latin typeface="Bw Modelica SS01" pitchFamily="2" charset="77"/>
                <a:cs typeface="Bw Modelica SS01"/>
              </a:rPr>
              <a:t> </a:t>
            </a:r>
            <a:r>
              <a:rPr lang="da-DK" sz="1950" dirty="0">
                <a:solidFill>
                  <a:srgbClr val="FFFFFF"/>
                </a:solidFill>
                <a:latin typeface="Bw Modelica SS01" pitchFamily="2" charset="77"/>
                <a:cs typeface="Bw Modelica SS01"/>
              </a:rPr>
              <a:t>farligt at bade, </a:t>
            </a:r>
            <a:r>
              <a:rPr lang="da-DK" sz="1950" spc="-25" dirty="0">
                <a:solidFill>
                  <a:srgbClr val="FFFFFF"/>
                </a:solidFill>
                <a:latin typeface="Bw Modelica SS01" pitchFamily="2" charset="77"/>
                <a:cs typeface="Bw Modelica SS01"/>
              </a:rPr>
              <a:t>når </a:t>
            </a:r>
            <a:r>
              <a:rPr lang="da-DK" sz="1950" dirty="0">
                <a:solidFill>
                  <a:srgbClr val="FFFFFF"/>
                </a:solidFill>
                <a:latin typeface="Bw Modelica SS01" pitchFamily="2" charset="77"/>
                <a:cs typeface="Bw Modelica SS01"/>
              </a:rPr>
              <a:t>man har </a:t>
            </a:r>
            <a:r>
              <a:rPr lang="da-DK" sz="1950" spc="-10" dirty="0">
                <a:solidFill>
                  <a:srgbClr val="FFFFFF"/>
                </a:solidFill>
                <a:latin typeface="Bw Modelica SS01" pitchFamily="2" charset="77"/>
                <a:cs typeface="Bw Modelica SS01"/>
              </a:rPr>
              <a:t>menstruation</a:t>
            </a:r>
            <a:r>
              <a:rPr lang="da-DK" sz="1950" dirty="0">
                <a:solidFill>
                  <a:srgbClr val="FFFFFF"/>
                </a:solidFill>
                <a:latin typeface="Bw Modelica SS01" pitchFamily="2" charset="77"/>
                <a:cs typeface="Bw Modelica SS01"/>
              </a:rPr>
              <a:t>.</a:t>
            </a:r>
          </a:p>
        </p:txBody>
      </p:sp>
      <p:grpSp>
        <p:nvGrpSpPr>
          <p:cNvPr id="18" name="object 18"/>
          <p:cNvGrpSpPr/>
          <p:nvPr/>
        </p:nvGrpSpPr>
        <p:grpSpPr>
          <a:xfrm>
            <a:off x="10470574" y="1610514"/>
            <a:ext cx="7015480" cy="2103120"/>
            <a:chOff x="10470574" y="1610514"/>
            <a:chExt cx="7015480" cy="2103120"/>
          </a:xfrm>
        </p:grpSpPr>
        <p:sp>
          <p:nvSpPr>
            <p:cNvPr id="19" name="object 19"/>
            <p:cNvSpPr/>
            <p:nvPr/>
          </p:nvSpPr>
          <p:spPr>
            <a:xfrm>
              <a:off x="10470574" y="2201357"/>
              <a:ext cx="498475" cy="601980"/>
            </a:xfrm>
            <a:custGeom>
              <a:avLst/>
              <a:gdLst/>
              <a:ahLst/>
              <a:cxnLst/>
              <a:rect l="l" t="t" r="r" b="b"/>
              <a:pathLst>
                <a:path w="498475" h="601980">
                  <a:moveTo>
                    <a:pt x="90081" y="0"/>
                  </a:moveTo>
                  <a:lnTo>
                    <a:pt x="0" y="601678"/>
                  </a:lnTo>
                  <a:lnTo>
                    <a:pt x="497911" y="50542"/>
                  </a:lnTo>
                  <a:lnTo>
                    <a:pt x="90081" y="0"/>
                  </a:lnTo>
                  <a:close/>
                </a:path>
              </a:pathLst>
            </a:custGeom>
            <a:solidFill>
              <a:srgbClr val="D0141C"/>
            </a:solidFill>
          </p:spPr>
          <p:txBody>
            <a:bodyPr wrap="square" lIns="0" tIns="0" rIns="0" bIns="0" rtlCol="0"/>
            <a:lstStyle/>
            <a:p>
              <a:endParaRPr/>
            </a:p>
          </p:txBody>
        </p:sp>
        <p:sp>
          <p:nvSpPr>
            <p:cNvPr id="20" name="object 20"/>
            <p:cNvSpPr/>
            <p:nvPr/>
          </p:nvSpPr>
          <p:spPr>
            <a:xfrm>
              <a:off x="12597993" y="1610518"/>
              <a:ext cx="4887595" cy="2103120"/>
            </a:xfrm>
            <a:custGeom>
              <a:avLst/>
              <a:gdLst/>
              <a:ahLst/>
              <a:cxnLst/>
              <a:rect l="l" t="t" r="r" b="b"/>
              <a:pathLst>
                <a:path w="4887594" h="2103120">
                  <a:moveTo>
                    <a:pt x="4887544" y="597750"/>
                  </a:moveTo>
                  <a:lnTo>
                    <a:pt x="4886617" y="551243"/>
                  </a:lnTo>
                  <a:lnTo>
                    <a:pt x="4884420" y="506031"/>
                  </a:lnTo>
                  <a:lnTo>
                    <a:pt x="4880940" y="462254"/>
                  </a:lnTo>
                  <a:lnTo>
                    <a:pt x="4876165" y="420077"/>
                  </a:lnTo>
                  <a:lnTo>
                    <a:pt x="4870069" y="379653"/>
                  </a:lnTo>
                  <a:lnTo>
                    <a:pt x="4852682" y="319138"/>
                  </a:lnTo>
                  <a:lnTo>
                    <a:pt x="4822964" y="265112"/>
                  </a:lnTo>
                  <a:lnTo>
                    <a:pt x="4781804" y="217246"/>
                  </a:lnTo>
                  <a:lnTo>
                    <a:pt x="4730115" y="175196"/>
                  </a:lnTo>
                  <a:lnTo>
                    <a:pt x="4668774" y="138620"/>
                  </a:lnTo>
                  <a:lnTo>
                    <a:pt x="4598682" y="107188"/>
                  </a:lnTo>
                  <a:lnTo>
                    <a:pt x="4560633" y="93294"/>
                  </a:lnTo>
                  <a:lnTo>
                    <a:pt x="4520730" y="80556"/>
                  </a:lnTo>
                  <a:lnTo>
                    <a:pt x="4479099" y="68948"/>
                  </a:lnTo>
                  <a:lnTo>
                    <a:pt x="4435830" y="58407"/>
                  </a:lnTo>
                  <a:lnTo>
                    <a:pt x="4391050" y="48895"/>
                  </a:lnTo>
                  <a:lnTo>
                    <a:pt x="4344873" y="40373"/>
                  </a:lnTo>
                  <a:lnTo>
                    <a:pt x="4297388" y="32804"/>
                  </a:lnTo>
                  <a:lnTo>
                    <a:pt x="4248734" y="26136"/>
                  </a:lnTo>
                  <a:lnTo>
                    <a:pt x="4199013" y="20345"/>
                  </a:lnTo>
                  <a:lnTo>
                    <a:pt x="4148340" y="15367"/>
                  </a:lnTo>
                  <a:lnTo>
                    <a:pt x="4096816" y="11163"/>
                  </a:lnTo>
                  <a:lnTo>
                    <a:pt x="4044556" y="7708"/>
                  </a:lnTo>
                  <a:lnTo>
                    <a:pt x="3991686" y="4940"/>
                  </a:lnTo>
                  <a:lnTo>
                    <a:pt x="3938308" y="2832"/>
                  </a:lnTo>
                  <a:lnTo>
                    <a:pt x="3884523" y="1333"/>
                  </a:lnTo>
                  <a:lnTo>
                    <a:pt x="3830459" y="406"/>
                  </a:lnTo>
                  <a:lnTo>
                    <a:pt x="3776230" y="0"/>
                  </a:lnTo>
                  <a:lnTo>
                    <a:pt x="3721938" y="88"/>
                  </a:lnTo>
                  <a:lnTo>
                    <a:pt x="3667696" y="609"/>
                  </a:lnTo>
                  <a:lnTo>
                    <a:pt x="3613620" y="1536"/>
                  </a:lnTo>
                  <a:lnTo>
                    <a:pt x="3559822" y="2819"/>
                  </a:lnTo>
                  <a:lnTo>
                    <a:pt x="3506406" y="4432"/>
                  </a:lnTo>
                  <a:lnTo>
                    <a:pt x="3453485" y="6299"/>
                  </a:lnTo>
                  <a:lnTo>
                    <a:pt x="3401187" y="8407"/>
                  </a:lnTo>
                  <a:lnTo>
                    <a:pt x="3349612" y="10706"/>
                  </a:lnTo>
                  <a:lnTo>
                    <a:pt x="3249066" y="15709"/>
                  </a:lnTo>
                  <a:lnTo>
                    <a:pt x="2936443" y="33020"/>
                  </a:lnTo>
                  <a:lnTo>
                    <a:pt x="2882950" y="35560"/>
                  </a:lnTo>
                  <a:lnTo>
                    <a:pt x="2783471" y="38912"/>
                  </a:lnTo>
                  <a:lnTo>
                    <a:pt x="1303782" y="78854"/>
                  </a:lnTo>
                  <a:lnTo>
                    <a:pt x="945451" y="89903"/>
                  </a:lnTo>
                  <a:lnTo>
                    <a:pt x="742238" y="97116"/>
                  </a:lnTo>
                  <a:lnTo>
                    <a:pt x="616013" y="102323"/>
                  </a:lnTo>
                  <a:lnTo>
                    <a:pt x="546773" y="105676"/>
                  </a:lnTo>
                  <a:lnTo>
                    <a:pt x="489813" y="111048"/>
                  </a:lnTo>
                  <a:lnTo>
                    <a:pt x="436930" y="120777"/>
                  </a:lnTo>
                  <a:lnTo>
                    <a:pt x="387972" y="134594"/>
                  </a:lnTo>
                  <a:lnTo>
                    <a:pt x="342785" y="152234"/>
                  </a:lnTo>
                  <a:lnTo>
                    <a:pt x="301244" y="173393"/>
                  </a:lnTo>
                  <a:lnTo>
                    <a:pt x="263169" y="197827"/>
                  </a:lnTo>
                  <a:lnTo>
                    <a:pt x="228422" y="225259"/>
                  </a:lnTo>
                  <a:lnTo>
                    <a:pt x="196837" y="255397"/>
                  </a:lnTo>
                  <a:lnTo>
                    <a:pt x="168300" y="287972"/>
                  </a:lnTo>
                  <a:lnTo>
                    <a:pt x="142621" y="322719"/>
                  </a:lnTo>
                  <a:lnTo>
                    <a:pt x="119672" y="359346"/>
                  </a:lnTo>
                  <a:lnTo>
                    <a:pt x="99288" y="397598"/>
                  </a:lnTo>
                  <a:lnTo>
                    <a:pt x="81343" y="437197"/>
                  </a:lnTo>
                  <a:lnTo>
                    <a:pt x="65659" y="477850"/>
                  </a:lnTo>
                  <a:lnTo>
                    <a:pt x="52095" y="519303"/>
                  </a:lnTo>
                  <a:lnTo>
                    <a:pt x="40500" y="561276"/>
                  </a:lnTo>
                  <a:lnTo>
                    <a:pt x="30734" y="603491"/>
                  </a:lnTo>
                  <a:lnTo>
                    <a:pt x="22631" y="645668"/>
                  </a:lnTo>
                  <a:lnTo>
                    <a:pt x="16040" y="687552"/>
                  </a:lnTo>
                  <a:lnTo>
                    <a:pt x="10833" y="728853"/>
                  </a:lnTo>
                  <a:lnTo>
                    <a:pt x="6832" y="769289"/>
                  </a:lnTo>
                  <a:lnTo>
                    <a:pt x="3898" y="808609"/>
                  </a:lnTo>
                  <a:lnTo>
                    <a:pt x="635" y="882764"/>
                  </a:lnTo>
                  <a:lnTo>
                    <a:pt x="0" y="917041"/>
                  </a:lnTo>
                  <a:lnTo>
                    <a:pt x="127" y="979271"/>
                  </a:lnTo>
                  <a:lnTo>
                    <a:pt x="2019" y="1038466"/>
                  </a:lnTo>
                  <a:lnTo>
                    <a:pt x="5829" y="1094638"/>
                  </a:lnTo>
                  <a:lnTo>
                    <a:pt x="11684" y="1147762"/>
                  </a:lnTo>
                  <a:lnTo>
                    <a:pt x="19697" y="1197838"/>
                  </a:lnTo>
                  <a:lnTo>
                    <a:pt x="30022" y="1244866"/>
                  </a:lnTo>
                  <a:lnTo>
                    <a:pt x="42786" y="1288834"/>
                  </a:lnTo>
                  <a:lnTo>
                    <a:pt x="58115" y="1329715"/>
                  </a:lnTo>
                  <a:lnTo>
                    <a:pt x="76149" y="1367536"/>
                  </a:lnTo>
                  <a:lnTo>
                    <a:pt x="97015" y="1402257"/>
                  </a:lnTo>
                  <a:lnTo>
                    <a:pt x="120840" y="1433893"/>
                  </a:lnTo>
                  <a:lnTo>
                    <a:pt x="147777" y="1462430"/>
                  </a:lnTo>
                  <a:lnTo>
                    <a:pt x="177927" y="1487868"/>
                  </a:lnTo>
                  <a:lnTo>
                    <a:pt x="211442" y="1510169"/>
                  </a:lnTo>
                  <a:lnTo>
                    <a:pt x="245376" y="1528381"/>
                  </a:lnTo>
                  <a:lnTo>
                    <a:pt x="282600" y="1545145"/>
                  </a:lnTo>
                  <a:lnTo>
                    <a:pt x="322821" y="1560525"/>
                  </a:lnTo>
                  <a:lnTo>
                    <a:pt x="365798" y="1574596"/>
                  </a:lnTo>
                  <a:lnTo>
                    <a:pt x="411226" y="1587436"/>
                  </a:lnTo>
                  <a:lnTo>
                    <a:pt x="458838" y="1599095"/>
                  </a:lnTo>
                  <a:lnTo>
                    <a:pt x="508368" y="1609674"/>
                  </a:lnTo>
                  <a:lnTo>
                    <a:pt x="559536" y="1619211"/>
                  </a:lnTo>
                  <a:lnTo>
                    <a:pt x="612063" y="1627797"/>
                  </a:lnTo>
                  <a:lnTo>
                    <a:pt x="665670" y="1635493"/>
                  </a:lnTo>
                  <a:lnTo>
                    <a:pt x="720102" y="1642376"/>
                  </a:lnTo>
                  <a:lnTo>
                    <a:pt x="775055" y="1648510"/>
                  </a:lnTo>
                  <a:lnTo>
                    <a:pt x="830275" y="1653959"/>
                  </a:lnTo>
                  <a:lnTo>
                    <a:pt x="885469" y="1658810"/>
                  </a:lnTo>
                  <a:lnTo>
                    <a:pt x="940384" y="1663128"/>
                  </a:lnTo>
                  <a:lnTo>
                    <a:pt x="994727" y="1666976"/>
                  </a:lnTo>
                  <a:lnTo>
                    <a:pt x="1048232" y="1670431"/>
                  </a:lnTo>
                  <a:lnTo>
                    <a:pt x="1100620" y="1673555"/>
                  </a:lnTo>
                  <a:lnTo>
                    <a:pt x="1248333" y="1681670"/>
                  </a:lnTo>
                  <a:lnTo>
                    <a:pt x="1336192" y="1686750"/>
                  </a:lnTo>
                  <a:lnTo>
                    <a:pt x="1376095" y="1689392"/>
                  </a:lnTo>
                  <a:lnTo>
                    <a:pt x="1435201" y="1693760"/>
                  </a:lnTo>
                  <a:lnTo>
                    <a:pt x="1535531" y="1701800"/>
                  </a:lnTo>
                  <a:lnTo>
                    <a:pt x="2293391" y="1767065"/>
                  </a:lnTo>
                  <a:lnTo>
                    <a:pt x="2243112" y="2102916"/>
                  </a:lnTo>
                  <a:lnTo>
                    <a:pt x="2529179" y="1786280"/>
                  </a:lnTo>
                  <a:lnTo>
                    <a:pt x="2697454" y="1799183"/>
                  </a:lnTo>
                  <a:lnTo>
                    <a:pt x="2868803" y="1811515"/>
                  </a:lnTo>
                  <a:lnTo>
                    <a:pt x="2984017" y="1819300"/>
                  </a:lnTo>
                  <a:lnTo>
                    <a:pt x="3099574" y="1826615"/>
                  </a:lnTo>
                  <a:lnTo>
                    <a:pt x="3215119" y="1833410"/>
                  </a:lnTo>
                  <a:lnTo>
                    <a:pt x="3330270" y="1839595"/>
                  </a:lnTo>
                  <a:lnTo>
                    <a:pt x="3444659" y="1845081"/>
                  </a:lnTo>
                  <a:lnTo>
                    <a:pt x="3557917" y="1849818"/>
                  </a:lnTo>
                  <a:lnTo>
                    <a:pt x="3669665" y="1853692"/>
                  </a:lnTo>
                  <a:lnTo>
                    <a:pt x="3724859" y="1855292"/>
                  </a:lnTo>
                  <a:lnTo>
                    <a:pt x="3779532" y="1856651"/>
                  </a:lnTo>
                  <a:lnTo>
                    <a:pt x="3833647" y="1857756"/>
                  </a:lnTo>
                  <a:lnTo>
                    <a:pt x="3887165" y="1858606"/>
                  </a:lnTo>
                  <a:lnTo>
                    <a:pt x="3940010" y="1859191"/>
                  </a:lnTo>
                  <a:lnTo>
                    <a:pt x="3992168" y="1859483"/>
                  </a:lnTo>
                  <a:lnTo>
                    <a:pt x="4043565" y="1859495"/>
                  </a:lnTo>
                  <a:lnTo>
                    <a:pt x="4094175" y="1859203"/>
                  </a:lnTo>
                  <a:lnTo>
                    <a:pt x="4143946" y="1858594"/>
                  </a:lnTo>
                  <a:lnTo>
                    <a:pt x="4192828" y="1857679"/>
                  </a:lnTo>
                  <a:lnTo>
                    <a:pt x="4240771" y="1856435"/>
                  </a:lnTo>
                  <a:lnTo>
                    <a:pt x="4287736" y="1854847"/>
                  </a:lnTo>
                  <a:lnTo>
                    <a:pt x="4354652" y="1844624"/>
                  </a:lnTo>
                  <a:lnTo>
                    <a:pt x="4418114" y="1819960"/>
                  </a:lnTo>
                  <a:lnTo>
                    <a:pt x="4478032" y="1782102"/>
                  </a:lnTo>
                  <a:lnTo>
                    <a:pt x="4534306" y="1732267"/>
                  </a:lnTo>
                  <a:lnTo>
                    <a:pt x="4561040" y="1703235"/>
                  </a:lnTo>
                  <a:lnTo>
                    <a:pt x="4586821" y="1671662"/>
                  </a:lnTo>
                  <a:lnTo>
                    <a:pt x="4611636" y="1637715"/>
                  </a:lnTo>
                  <a:lnTo>
                    <a:pt x="4635474" y="1601533"/>
                  </a:lnTo>
                  <a:lnTo>
                    <a:pt x="4658322" y="1563281"/>
                  </a:lnTo>
                  <a:lnTo>
                    <a:pt x="4680178" y="1523098"/>
                  </a:lnTo>
                  <a:lnTo>
                    <a:pt x="4701006" y="1481150"/>
                  </a:lnTo>
                  <a:lnTo>
                    <a:pt x="4720806" y="1437576"/>
                  </a:lnTo>
                  <a:lnTo>
                    <a:pt x="4739564" y="1392542"/>
                  </a:lnTo>
                  <a:lnTo>
                    <a:pt x="4757267" y="1346200"/>
                  </a:lnTo>
                  <a:lnTo>
                    <a:pt x="4773917" y="1298689"/>
                  </a:lnTo>
                  <a:lnTo>
                    <a:pt x="4789475" y="1250188"/>
                  </a:lnTo>
                  <a:lnTo>
                    <a:pt x="4803940" y="1200823"/>
                  </a:lnTo>
                  <a:lnTo>
                    <a:pt x="4817288" y="1150759"/>
                  </a:lnTo>
                  <a:lnTo>
                    <a:pt x="4829530" y="1100162"/>
                  </a:lnTo>
                  <a:lnTo>
                    <a:pt x="4840643" y="1049159"/>
                  </a:lnTo>
                  <a:lnTo>
                    <a:pt x="4850600" y="997927"/>
                  </a:lnTo>
                  <a:lnTo>
                    <a:pt x="4859401" y="946594"/>
                  </a:lnTo>
                  <a:lnTo>
                    <a:pt x="4867046" y="895337"/>
                  </a:lnTo>
                  <a:lnTo>
                    <a:pt x="4873498" y="844296"/>
                  </a:lnTo>
                  <a:lnTo>
                    <a:pt x="4878743" y="793635"/>
                  </a:lnTo>
                  <a:lnTo>
                    <a:pt x="4882794" y="743496"/>
                  </a:lnTo>
                  <a:lnTo>
                    <a:pt x="4885614" y="694029"/>
                  </a:lnTo>
                  <a:lnTo>
                    <a:pt x="4887201" y="645401"/>
                  </a:lnTo>
                  <a:lnTo>
                    <a:pt x="4887544" y="597750"/>
                  </a:lnTo>
                  <a:close/>
                </a:path>
              </a:pathLst>
            </a:custGeom>
            <a:solidFill>
              <a:srgbClr val="8B1842"/>
            </a:solidFill>
          </p:spPr>
          <p:txBody>
            <a:bodyPr wrap="square" lIns="0" tIns="0" rIns="0" bIns="0" rtlCol="0"/>
            <a:lstStyle/>
            <a:p>
              <a:endParaRPr/>
            </a:p>
          </p:txBody>
        </p:sp>
      </p:grpSp>
      <p:sp>
        <p:nvSpPr>
          <p:cNvPr id="21" name="object 21"/>
          <p:cNvSpPr txBox="1"/>
          <p:nvPr/>
        </p:nvSpPr>
        <p:spPr>
          <a:xfrm>
            <a:off x="13017579" y="1947953"/>
            <a:ext cx="3971290" cy="999490"/>
          </a:xfrm>
          <a:prstGeom prst="rect">
            <a:avLst/>
          </a:prstGeom>
        </p:spPr>
        <p:txBody>
          <a:bodyPr vert="horz" wrap="square" lIns="0" tIns="11430" rIns="0" bIns="0" rtlCol="0">
            <a:spAutoFit/>
          </a:bodyPr>
          <a:lstStyle/>
          <a:p>
            <a:pPr marL="12700" marR="5080" indent="-2540" algn="ctr">
              <a:lnSpc>
                <a:spcPct val="109300"/>
              </a:lnSpc>
              <a:spcBef>
                <a:spcPts val="90"/>
              </a:spcBef>
            </a:pPr>
            <a:r>
              <a:rPr lang="da-DK" sz="1950" b="1" dirty="0">
                <a:solidFill>
                  <a:srgbClr val="FFFFFF"/>
                </a:solidFill>
                <a:latin typeface="Bw Modelica SS01" pitchFamily="2" charset="77"/>
                <a:cs typeface="Bw Modelica SS01"/>
              </a:rPr>
              <a:t>Bumser har ikke noget med</a:t>
            </a:r>
            <a:r>
              <a:rPr lang="da-DK" sz="1950" b="1" spc="-20" dirty="0">
                <a:solidFill>
                  <a:srgbClr val="FFFFFF"/>
                </a:solidFill>
                <a:latin typeface="Bw Modelica SS01" pitchFamily="2" charset="77"/>
                <a:cs typeface="Bw Modelica SS01"/>
              </a:rPr>
              <a:t> uren </a:t>
            </a:r>
            <a:r>
              <a:rPr lang="da-DK" sz="1950" b="1" dirty="0">
                <a:solidFill>
                  <a:srgbClr val="FFFFFF"/>
                </a:solidFill>
                <a:latin typeface="Bw Modelica SS01" pitchFamily="2" charset="77"/>
                <a:cs typeface="Bw Modelica SS01"/>
              </a:rPr>
              <a:t>hud at gøre.</a:t>
            </a:r>
            <a:r>
              <a:rPr lang="da-DK" sz="1950" b="1" spc="25" dirty="0">
                <a:solidFill>
                  <a:srgbClr val="FFFFFF"/>
                </a:solidFill>
                <a:latin typeface="Bw Modelica SS01" pitchFamily="2" charset="77"/>
                <a:cs typeface="Bw Modelica SS01"/>
              </a:rPr>
              <a:t> </a:t>
            </a:r>
            <a:r>
              <a:rPr lang="da-DK" sz="1950" b="1" dirty="0">
                <a:solidFill>
                  <a:srgbClr val="FFFFFF"/>
                </a:solidFill>
                <a:latin typeface="Bw Modelica SS01" pitchFamily="2" charset="77"/>
                <a:cs typeface="Bw Modelica SS01"/>
              </a:rPr>
              <a:t>Den sorte </a:t>
            </a:r>
            <a:r>
              <a:rPr lang="da-DK" sz="1950" b="1" spc="-10" dirty="0">
                <a:solidFill>
                  <a:srgbClr val="FFFFFF"/>
                </a:solidFill>
                <a:latin typeface="Bw Modelica SS01" pitchFamily="2" charset="77"/>
                <a:cs typeface="Bw Modelica SS01"/>
              </a:rPr>
              <a:t>prik </a:t>
            </a:r>
            <a:r>
              <a:rPr lang="da-DK" sz="1950" b="1" dirty="0">
                <a:solidFill>
                  <a:srgbClr val="FFFFFF"/>
                </a:solidFill>
                <a:latin typeface="Bw Modelica SS01" pitchFamily="2" charset="77"/>
                <a:cs typeface="Bw Modelica SS01"/>
              </a:rPr>
              <a:t>i en hudorm er ikke </a:t>
            </a:r>
            <a:r>
              <a:rPr lang="da-DK" sz="1950" b="1" spc="-10" dirty="0">
                <a:solidFill>
                  <a:srgbClr val="FFFFFF"/>
                </a:solidFill>
                <a:latin typeface="Bw Modelica SS01" pitchFamily="2" charset="77"/>
                <a:cs typeface="Bw Modelica SS01"/>
              </a:rPr>
              <a:t>snavs</a:t>
            </a:r>
            <a:r>
              <a:rPr lang="da-DK" sz="1950" b="1" dirty="0">
                <a:solidFill>
                  <a:srgbClr val="FFFFFF"/>
                </a:solidFill>
                <a:latin typeface="Bw Modelica SS01" pitchFamily="2" charset="77"/>
                <a:cs typeface="Bw Modelica SS01"/>
              </a:rPr>
              <a:t>.</a:t>
            </a:r>
          </a:p>
        </p:txBody>
      </p:sp>
      <p:sp>
        <p:nvSpPr>
          <p:cNvPr id="22" name="object 22"/>
          <p:cNvSpPr/>
          <p:nvPr/>
        </p:nvSpPr>
        <p:spPr>
          <a:xfrm>
            <a:off x="15384747" y="3935037"/>
            <a:ext cx="3963703" cy="2097080"/>
          </a:xfrm>
          <a:custGeom>
            <a:avLst/>
            <a:gdLst/>
            <a:ahLst/>
            <a:cxnLst/>
            <a:rect l="l" t="t" r="r" b="b"/>
            <a:pathLst>
              <a:path w="3350894" h="2103120">
                <a:moveTo>
                  <a:pt x="2580546" y="0"/>
                </a:moveTo>
                <a:lnTo>
                  <a:pt x="2533276" y="348"/>
                </a:lnTo>
                <a:lnTo>
                  <a:pt x="2486124" y="1468"/>
                </a:lnTo>
                <a:lnTo>
                  <a:pt x="2439248" y="3261"/>
                </a:lnTo>
                <a:lnTo>
                  <a:pt x="2392803" y="5630"/>
                </a:lnTo>
                <a:lnTo>
                  <a:pt x="2346948" y="8477"/>
                </a:lnTo>
                <a:lnTo>
                  <a:pt x="2301840" y="11704"/>
                </a:lnTo>
                <a:lnTo>
                  <a:pt x="2257636" y="15214"/>
                </a:lnTo>
                <a:lnTo>
                  <a:pt x="2214494" y="18908"/>
                </a:lnTo>
                <a:lnTo>
                  <a:pt x="2020214" y="36741"/>
                </a:lnTo>
                <a:lnTo>
                  <a:pt x="1986745" y="39495"/>
                </a:lnTo>
                <a:lnTo>
                  <a:pt x="1949294" y="41866"/>
                </a:lnTo>
                <a:lnTo>
                  <a:pt x="1854840" y="46599"/>
                </a:lnTo>
                <a:lnTo>
                  <a:pt x="1057428" y="81554"/>
                </a:lnTo>
                <a:lnTo>
                  <a:pt x="805533" y="93501"/>
                </a:lnTo>
                <a:lnTo>
                  <a:pt x="634043" y="102468"/>
                </a:lnTo>
                <a:lnTo>
                  <a:pt x="533007" y="108335"/>
                </a:lnTo>
                <a:lnTo>
                  <a:pt x="445707" y="114041"/>
                </a:lnTo>
                <a:lnTo>
                  <a:pt x="374805" y="119524"/>
                </a:lnTo>
                <a:lnTo>
                  <a:pt x="334191" y="125961"/>
                </a:lnTo>
                <a:lnTo>
                  <a:pt x="296606" y="137736"/>
                </a:lnTo>
                <a:lnTo>
                  <a:pt x="261934" y="154498"/>
                </a:lnTo>
                <a:lnTo>
                  <a:pt x="230058" y="175896"/>
                </a:lnTo>
                <a:lnTo>
                  <a:pt x="200862" y="201580"/>
                </a:lnTo>
                <a:lnTo>
                  <a:pt x="174228" y="231199"/>
                </a:lnTo>
                <a:lnTo>
                  <a:pt x="150040" y="264401"/>
                </a:lnTo>
                <a:lnTo>
                  <a:pt x="128181" y="300836"/>
                </a:lnTo>
                <a:lnTo>
                  <a:pt x="108535" y="340153"/>
                </a:lnTo>
                <a:lnTo>
                  <a:pt x="90984" y="382001"/>
                </a:lnTo>
                <a:lnTo>
                  <a:pt x="75413" y="426028"/>
                </a:lnTo>
                <a:lnTo>
                  <a:pt x="61704" y="471885"/>
                </a:lnTo>
                <a:lnTo>
                  <a:pt x="49742" y="519220"/>
                </a:lnTo>
                <a:lnTo>
                  <a:pt x="39408" y="567682"/>
                </a:lnTo>
                <a:lnTo>
                  <a:pt x="30586" y="616921"/>
                </a:lnTo>
                <a:lnTo>
                  <a:pt x="23161" y="666585"/>
                </a:lnTo>
                <a:lnTo>
                  <a:pt x="17014" y="716323"/>
                </a:lnTo>
                <a:lnTo>
                  <a:pt x="12030" y="765785"/>
                </a:lnTo>
                <a:lnTo>
                  <a:pt x="8091" y="814619"/>
                </a:lnTo>
                <a:lnTo>
                  <a:pt x="5082" y="862475"/>
                </a:lnTo>
                <a:lnTo>
                  <a:pt x="2884" y="909002"/>
                </a:lnTo>
                <a:lnTo>
                  <a:pt x="1383" y="953849"/>
                </a:lnTo>
                <a:lnTo>
                  <a:pt x="460" y="996665"/>
                </a:lnTo>
                <a:lnTo>
                  <a:pt x="0" y="1037098"/>
                </a:lnTo>
                <a:lnTo>
                  <a:pt x="83" y="1107471"/>
                </a:lnTo>
                <a:lnTo>
                  <a:pt x="1384" y="1174422"/>
                </a:lnTo>
                <a:lnTo>
                  <a:pt x="3993" y="1237943"/>
                </a:lnTo>
                <a:lnTo>
                  <a:pt x="8002" y="1298024"/>
                </a:lnTo>
                <a:lnTo>
                  <a:pt x="13500" y="1354659"/>
                </a:lnTo>
                <a:lnTo>
                  <a:pt x="20579" y="1407838"/>
                </a:lnTo>
                <a:lnTo>
                  <a:pt x="29327" y="1457553"/>
                </a:lnTo>
                <a:lnTo>
                  <a:pt x="39837" y="1503795"/>
                </a:lnTo>
                <a:lnTo>
                  <a:pt x="52197" y="1546557"/>
                </a:lnTo>
                <a:lnTo>
                  <a:pt x="66500" y="1585829"/>
                </a:lnTo>
                <a:lnTo>
                  <a:pt x="82835" y="1621603"/>
                </a:lnTo>
                <a:lnTo>
                  <a:pt x="121963" y="1682623"/>
                </a:lnTo>
                <a:lnTo>
                  <a:pt x="178442" y="1736444"/>
                </a:lnTo>
                <a:lnTo>
                  <a:pt x="216283" y="1761834"/>
                </a:lnTo>
                <a:lnTo>
                  <a:pt x="257930" y="1784249"/>
                </a:lnTo>
                <a:lnTo>
                  <a:pt x="302852" y="1803910"/>
                </a:lnTo>
                <a:lnTo>
                  <a:pt x="350518" y="1821040"/>
                </a:lnTo>
                <a:lnTo>
                  <a:pt x="400396" y="1835865"/>
                </a:lnTo>
                <a:lnTo>
                  <a:pt x="451957" y="1848605"/>
                </a:lnTo>
                <a:lnTo>
                  <a:pt x="504670" y="1859486"/>
                </a:lnTo>
                <a:lnTo>
                  <a:pt x="558003" y="1868730"/>
                </a:lnTo>
                <a:lnTo>
                  <a:pt x="611426" y="1876560"/>
                </a:lnTo>
                <a:lnTo>
                  <a:pt x="664408" y="1883200"/>
                </a:lnTo>
                <a:lnTo>
                  <a:pt x="716418" y="1888873"/>
                </a:lnTo>
                <a:lnTo>
                  <a:pt x="766926" y="1893802"/>
                </a:lnTo>
                <a:lnTo>
                  <a:pt x="861309" y="1902323"/>
                </a:lnTo>
                <a:lnTo>
                  <a:pt x="904123" y="1906361"/>
                </a:lnTo>
                <a:lnTo>
                  <a:pt x="943311" y="1910548"/>
                </a:lnTo>
                <a:lnTo>
                  <a:pt x="1036917" y="1922449"/>
                </a:lnTo>
                <a:lnTo>
                  <a:pt x="1110033" y="1932545"/>
                </a:lnTo>
                <a:lnTo>
                  <a:pt x="1421197" y="1977247"/>
                </a:lnTo>
                <a:lnTo>
                  <a:pt x="1575047" y="1998838"/>
                </a:lnTo>
                <a:lnTo>
                  <a:pt x="1682506" y="2013368"/>
                </a:lnTo>
                <a:lnTo>
                  <a:pt x="1792972" y="2027691"/>
                </a:lnTo>
                <a:lnTo>
                  <a:pt x="1905669" y="2041538"/>
                </a:lnTo>
                <a:lnTo>
                  <a:pt x="1962612" y="2048198"/>
                </a:lnTo>
                <a:lnTo>
                  <a:pt x="2019822" y="2054637"/>
                </a:lnTo>
                <a:lnTo>
                  <a:pt x="2077202" y="2060822"/>
                </a:lnTo>
                <a:lnTo>
                  <a:pt x="2134655" y="2066719"/>
                </a:lnTo>
                <a:lnTo>
                  <a:pt x="2192083" y="2072295"/>
                </a:lnTo>
                <a:lnTo>
                  <a:pt x="2249391" y="2077514"/>
                </a:lnTo>
                <a:lnTo>
                  <a:pt x="2306480" y="2082345"/>
                </a:lnTo>
                <a:lnTo>
                  <a:pt x="2363254" y="2086752"/>
                </a:lnTo>
                <a:lnTo>
                  <a:pt x="2419617" y="2090702"/>
                </a:lnTo>
                <a:lnTo>
                  <a:pt x="2475470" y="2094161"/>
                </a:lnTo>
                <a:lnTo>
                  <a:pt x="2530716" y="2097096"/>
                </a:lnTo>
                <a:lnTo>
                  <a:pt x="2585260" y="2099473"/>
                </a:lnTo>
                <a:lnTo>
                  <a:pt x="2639004" y="2101258"/>
                </a:lnTo>
                <a:lnTo>
                  <a:pt x="2691850" y="2102417"/>
                </a:lnTo>
                <a:lnTo>
                  <a:pt x="2743702" y="2102916"/>
                </a:lnTo>
                <a:lnTo>
                  <a:pt x="2794463" y="2102722"/>
                </a:lnTo>
                <a:lnTo>
                  <a:pt x="2844036" y="2101801"/>
                </a:lnTo>
                <a:lnTo>
                  <a:pt x="2892324" y="2100119"/>
                </a:lnTo>
                <a:lnTo>
                  <a:pt x="2939229" y="2097642"/>
                </a:lnTo>
                <a:lnTo>
                  <a:pt x="2983950" y="2086587"/>
                </a:lnTo>
                <a:lnTo>
                  <a:pt x="3026431" y="2060005"/>
                </a:lnTo>
                <a:lnTo>
                  <a:pt x="3066606" y="2019177"/>
                </a:lnTo>
                <a:lnTo>
                  <a:pt x="3104410" y="1965384"/>
                </a:lnTo>
                <a:lnTo>
                  <a:pt x="3139779" y="1899907"/>
                </a:lnTo>
                <a:lnTo>
                  <a:pt x="3156529" y="1863187"/>
                </a:lnTo>
                <a:lnTo>
                  <a:pt x="3172645" y="1824027"/>
                </a:lnTo>
                <a:lnTo>
                  <a:pt x="3188120" y="1782587"/>
                </a:lnTo>
                <a:lnTo>
                  <a:pt x="3202944" y="1739026"/>
                </a:lnTo>
                <a:lnTo>
                  <a:pt x="3217111" y="1693505"/>
                </a:lnTo>
                <a:lnTo>
                  <a:pt x="3230611" y="1646185"/>
                </a:lnTo>
                <a:lnTo>
                  <a:pt x="3243437" y="1597224"/>
                </a:lnTo>
                <a:lnTo>
                  <a:pt x="3255580" y="1546784"/>
                </a:lnTo>
                <a:lnTo>
                  <a:pt x="3267032" y="1495025"/>
                </a:lnTo>
                <a:lnTo>
                  <a:pt x="3277785" y="1442106"/>
                </a:lnTo>
                <a:lnTo>
                  <a:pt x="3287832" y="1388188"/>
                </a:lnTo>
                <a:lnTo>
                  <a:pt x="3297162" y="1333431"/>
                </a:lnTo>
                <a:lnTo>
                  <a:pt x="3305769" y="1277995"/>
                </a:lnTo>
                <a:lnTo>
                  <a:pt x="3313645" y="1222040"/>
                </a:lnTo>
                <a:lnTo>
                  <a:pt x="3320780" y="1165727"/>
                </a:lnTo>
                <a:lnTo>
                  <a:pt x="3327168" y="1109215"/>
                </a:lnTo>
                <a:lnTo>
                  <a:pt x="3332799" y="1052665"/>
                </a:lnTo>
                <a:lnTo>
                  <a:pt x="3337666" y="996237"/>
                </a:lnTo>
                <a:lnTo>
                  <a:pt x="3341760" y="940091"/>
                </a:lnTo>
                <a:lnTo>
                  <a:pt x="3345074" y="884386"/>
                </a:lnTo>
                <a:lnTo>
                  <a:pt x="3347598" y="829284"/>
                </a:lnTo>
                <a:lnTo>
                  <a:pt x="3349326" y="774945"/>
                </a:lnTo>
                <a:lnTo>
                  <a:pt x="3350248" y="721528"/>
                </a:lnTo>
                <a:lnTo>
                  <a:pt x="3350356" y="669194"/>
                </a:lnTo>
                <a:lnTo>
                  <a:pt x="3349643" y="618102"/>
                </a:lnTo>
                <a:lnTo>
                  <a:pt x="3348100" y="568414"/>
                </a:lnTo>
                <a:lnTo>
                  <a:pt x="3345719" y="520289"/>
                </a:lnTo>
                <a:lnTo>
                  <a:pt x="3342492" y="473887"/>
                </a:lnTo>
                <a:lnTo>
                  <a:pt x="3338411" y="429368"/>
                </a:lnTo>
                <a:lnTo>
                  <a:pt x="3331853" y="385032"/>
                </a:lnTo>
                <a:lnTo>
                  <a:pt x="3321795" y="343713"/>
                </a:lnTo>
                <a:lnTo>
                  <a:pt x="3308393" y="305314"/>
                </a:lnTo>
                <a:lnTo>
                  <a:pt x="3291805" y="269736"/>
                </a:lnTo>
                <a:lnTo>
                  <a:pt x="3272189" y="236882"/>
                </a:lnTo>
                <a:lnTo>
                  <a:pt x="3224500" y="178956"/>
                </a:lnTo>
                <a:lnTo>
                  <a:pt x="3166584" y="130754"/>
                </a:lnTo>
                <a:lnTo>
                  <a:pt x="3134185" y="110056"/>
                </a:lnTo>
                <a:lnTo>
                  <a:pt x="3099701" y="91496"/>
                </a:lnTo>
                <a:lnTo>
                  <a:pt x="3063289" y="74976"/>
                </a:lnTo>
                <a:lnTo>
                  <a:pt x="3025108" y="60399"/>
                </a:lnTo>
                <a:lnTo>
                  <a:pt x="2985313" y="47667"/>
                </a:lnTo>
                <a:lnTo>
                  <a:pt x="2944063" y="36683"/>
                </a:lnTo>
                <a:lnTo>
                  <a:pt x="2901515" y="27348"/>
                </a:lnTo>
                <a:lnTo>
                  <a:pt x="2857826" y="19566"/>
                </a:lnTo>
                <a:lnTo>
                  <a:pt x="2813154" y="13238"/>
                </a:lnTo>
                <a:lnTo>
                  <a:pt x="2767656" y="8267"/>
                </a:lnTo>
                <a:lnTo>
                  <a:pt x="2721488" y="4556"/>
                </a:lnTo>
                <a:lnTo>
                  <a:pt x="2674809" y="2005"/>
                </a:lnTo>
                <a:lnTo>
                  <a:pt x="2627776" y="519"/>
                </a:lnTo>
                <a:lnTo>
                  <a:pt x="2580546" y="0"/>
                </a:lnTo>
                <a:close/>
              </a:path>
            </a:pathLst>
          </a:custGeom>
          <a:solidFill>
            <a:srgbClr val="E31D93"/>
          </a:solidFill>
        </p:spPr>
        <p:txBody>
          <a:bodyPr wrap="square" lIns="0" tIns="0" rIns="0" bIns="0" rtlCol="0"/>
          <a:lstStyle/>
          <a:p>
            <a:endParaRPr/>
          </a:p>
        </p:txBody>
      </p:sp>
      <p:sp>
        <p:nvSpPr>
          <p:cNvPr id="23" name="object 23"/>
          <p:cNvSpPr txBox="1"/>
          <p:nvPr/>
        </p:nvSpPr>
        <p:spPr>
          <a:xfrm>
            <a:off x="15683836" y="4292006"/>
            <a:ext cx="3350894" cy="1324610"/>
          </a:xfrm>
          <a:prstGeom prst="rect">
            <a:avLst/>
          </a:prstGeom>
        </p:spPr>
        <p:txBody>
          <a:bodyPr vert="horz" wrap="square" lIns="0" tIns="11430" rIns="0" bIns="0" rtlCol="0">
            <a:spAutoFit/>
          </a:bodyPr>
          <a:lstStyle/>
          <a:p>
            <a:pPr marL="12065" marR="5080" algn="ctr">
              <a:lnSpc>
                <a:spcPct val="109300"/>
              </a:lnSpc>
              <a:spcBef>
                <a:spcPts val="90"/>
              </a:spcBef>
            </a:pPr>
            <a:r>
              <a:rPr lang="da-DK" sz="1950" b="1" dirty="0">
                <a:solidFill>
                  <a:srgbClr val="FFFFFF"/>
                </a:solidFill>
                <a:latin typeface="Bw Modelica SS01"/>
                <a:cs typeface="Bw Modelica SS01"/>
              </a:rPr>
              <a:t>M</a:t>
            </a:r>
            <a:r>
              <a:rPr lang="da-DK" sz="1950" b="1" spc="-25" dirty="0">
                <a:solidFill>
                  <a:srgbClr val="FFFFFF"/>
                </a:solidFill>
                <a:latin typeface="Bw Modelica SS01"/>
                <a:cs typeface="Bw Modelica SS01"/>
              </a:rPr>
              <a:t>ængden </a:t>
            </a:r>
            <a:r>
              <a:rPr lang="da-DK" sz="1950" b="1" dirty="0">
                <a:solidFill>
                  <a:srgbClr val="FFFFFF"/>
                </a:solidFill>
                <a:latin typeface="Bw Modelica SS01"/>
                <a:cs typeface="Bw Modelica SS01"/>
              </a:rPr>
              <a:t>af blod er i gennemsnit kun </a:t>
            </a:r>
            <a:r>
              <a:rPr lang="da-DK" sz="1950" b="1" spc="-25" dirty="0">
                <a:solidFill>
                  <a:srgbClr val="FFFFFF"/>
                </a:solidFill>
                <a:latin typeface="Bw Modelica SS01"/>
                <a:cs typeface="Bw Modelica SS01"/>
              </a:rPr>
              <a:t>2-3 </a:t>
            </a:r>
            <a:r>
              <a:rPr lang="da-DK" sz="1950" b="1" dirty="0">
                <a:solidFill>
                  <a:srgbClr val="FFFFFF"/>
                </a:solidFill>
                <a:latin typeface="Bw Modelica SS01"/>
                <a:cs typeface="Bw Modelica SS01"/>
              </a:rPr>
              <a:t>spiseskefulde i </a:t>
            </a:r>
            <a:r>
              <a:rPr lang="da-DK" sz="1950" b="1" spc="-20" dirty="0">
                <a:solidFill>
                  <a:srgbClr val="FFFFFF"/>
                </a:solidFill>
                <a:latin typeface="Bw Modelica SS01"/>
                <a:cs typeface="Bw Modelica SS01"/>
              </a:rPr>
              <a:t>løbet af</a:t>
            </a:r>
            <a:r>
              <a:rPr lang="sv-SE" sz="1950" b="1" spc="45" dirty="0">
                <a:solidFill>
                  <a:srgbClr val="FFFFFF"/>
                </a:solidFill>
                <a:latin typeface="Bw Modelica SS01"/>
                <a:cs typeface="Bw Modelica SS01"/>
              </a:rPr>
              <a:t> </a:t>
            </a:r>
            <a:r>
              <a:rPr lang="da-DK" sz="1950" b="1" dirty="0">
                <a:solidFill>
                  <a:srgbClr val="FFFFFF"/>
                </a:solidFill>
                <a:latin typeface="Bw Modelica SS01"/>
                <a:cs typeface="Bw Modelica SS01"/>
              </a:rPr>
              <a:t>hele menstruationen.</a:t>
            </a:r>
          </a:p>
        </p:txBody>
      </p:sp>
      <p:grpSp>
        <p:nvGrpSpPr>
          <p:cNvPr id="24" name="object 24"/>
          <p:cNvGrpSpPr/>
          <p:nvPr/>
        </p:nvGrpSpPr>
        <p:grpSpPr>
          <a:xfrm>
            <a:off x="12946466" y="4986504"/>
            <a:ext cx="3392170" cy="3180715"/>
            <a:chOff x="12946466" y="4986504"/>
            <a:chExt cx="3392170" cy="3180715"/>
          </a:xfrm>
        </p:grpSpPr>
        <p:sp>
          <p:nvSpPr>
            <p:cNvPr id="25" name="object 25"/>
            <p:cNvSpPr/>
            <p:nvPr/>
          </p:nvSpPr>
          <p:spPr>
            <a:xfrm>
              <a:off x="14944695" y="4986504"/>
              <a:ext cx="739140" cy="360045"/>
            </a:xfrm>
            <a:custGeom>
              <a:avLst/>
              <a:gdLst/>
              <a:ahLst/>
              <a:cxnLst/>
              <a:rect l="l" t="t" r="r" b="b"/>
              <a:pathLst>
                <a:path w="739140" h="360045">
                  <a:moveTo>
                    <a:pt x="539711" y="0"/>
                  </a:moveTo>
                  <a:lnTo>
                    <a:pt x="0" y="280787"/>
                  </a:lnTo>
                  <a:lnTo>
                    <a:pt x="738542" y="359653"/>
                  </a:lnTo>
                  <a:lnTo>
                    <a:pt x="539711" y="0"/>
                  </a:lnTo>
                  <a:close/>
                </a:path>
              </a:pathLst>
            </a:custGeom>
            <a:solidFill>
              <a:srgbClr val="E31D93"/>
            </a:solidFill>
          </p:spPr>
          <p:txBody>
            <a:bodyPr wrap="square" lIns="0" tIns="0" rIns="0" bIns="0" rtlCol="0"/>
            <a:lstStyle/>
            <a:p>
              <a:endParaRPr/>
            </a:p>
          </p:txBody>
        </p:sp>
        <p:sp>
          <p:nvSpPr>
            <p:cNvPr id="26" name="object 26"/>
            <p:cNvSpPr/>
            <p:nvPr/>
          </p:nvSpPr>
          <p:spPr>
            <a:xfrm>
              <a:off x="12946466" y="6609530"/>
              <a:ext cx="3392170" cy="1557655"/>
            </a:xfrm>
            <a:custGeom>
              <a:avLst/>
              <a:gdLst/>
              <a:ahLst/>
              <a:cxnLst/>
              <a:rect l="l" t="t" r="r" b="b"/>
              <a:pathLst>
                <a:path w="3392169" h="1557654">
                  <a:moveTo>
                    <a:pt x="2254053" y="0"/>
                  </a:moveTo>
                  <a:lnTo>
                    <a:pt x="2209346" y="421"/>
                  </a:lnTo>
                  <a:lnTo>
                    <a:pt x="2166168" y="1338"/>
                  </a:lnTo>
                  <a:lnTo>
                    <a:pt x="2124707" y="2693"/>
                  </a:lnTo>
                  <a:lnTo>
                    <a:pt x="2085150" y="4429"/>
                  </a:lnTo>
                  <a:lnTo>
                    <a:pt x="2031829" y="7345"/>
                  </a:lnTo>
                  <a:lnTo>
                    <a:pt x="1953193" y="10650"/>
                  </a:lnTo>
                  <a:lnTo>
                    <a:pt x="999440" y="43507"/>
                  </a:lnTo>
                  <a:lnTo>
                    <a:pt x="754522" y="52842"/>
                  </a:lnTo>
                  <a:lnTo>
                    <a:pt x="591966" y="59772"/>
                  </a:lnTo>
                  <a:lnTo>
                    <a:pt x="498348" y="64274"/>
                  </a:lnTo>
                  <a:lnTo>
                    <a:pt x="419450" y="68629"/>
                  </a:lnTo>
                  <a:lnTo>
                    <a:pt x="338720" y="76999"/>
                  </a:lnTo>
                  <a:lnTo>
                    <a:pt x="295194" y="88805"/>
                  </a:lnTo>
                  <a:lnTo>
                    <a:pt x="255544" y="105734"/>
                  </a:lnTo>
                  <a:lnTo>
                    <a:pt x="219591" y="127367"/>
                  </a:lnTo>
                  <a:lnTo>
                    <a:pt x="187155" y="153283"/>
                  </a:lnTo>
                  <a:lnTo>
                    <a:pt x="158056" y="183060"/>
                  </a:lnTo>
                  <a:lnTo>
                    <a:pt x="132116" y="216280"/>
                  </a:lnTo>
                  <a:lnTo>
                    <a:pt x="109154" y="252521"/>
                  </a:lnTo>
                  <a:lnTo>
                    <a:pt x="88990" y="291364"/>
                  </a:lnTo>
                  <a:lnTo>
                    <a:pt x="71447" y="332386"/>
                  </a:lnTo>
                  <a:lnTo>
                    <a:pt x="56343" y="375169"/>
                  </a:lnTo>
                  <a:lnTo>
                    <a:pt x="43499" y="419291"/>
                  </a:lnTo>
                  <a:lnTo>
                    <a:pt x="32737" y="464332"/>
                  </a:lnTo>
                  <a:lnTo>
                    <a:pt x="23875" y="509872"/>
                  </a:lnTo>
                  <a:lnTo>
                    <a:pt x="16735" y="555490"/>
                  </a:lnTo>
                  <a:lnTo>
                    <a:pt x="11138" y="600765"/>
                  </a:lnTo>
                  <a:lnTo>
                    <a:pt x="6903" y="645278"/>
                  </a:lnTo>
                  <a:lnTo>
                    <a:pt x="3851" y="688607"/>
                  </a:lnTo>
                  <a:lnTo>
                    <a:pt x="1803" y="730333"/>
                  </a:lnTo>
                  <a:lnTo>
                    <a:pt x="579" y="770034"/>
                  </a:lnTo>
                  <a:lnTo>
                    <a:pt x="0" y="807291"/>
                  </a:lnTo>
                  <a:lnTo>
                    <a:pt x="221" y="872928"/>
                  </a:lnTo>
                  <a:lnTo>
                    <a:pt x="2171" y="934824"/>
                  </a:lnTo>
                  <a:lnTo>
                    <a:pt x="5999" y="992970"/>
                  </a:lnTo>
                  <a:lnTo>
                    <a:pt x="11852" y="1047354"/>
                  </a:lnTo>
                  <a:lnTo>
                    <a:pt x="19880" y="1097966"/>
                  </a:lnTo>
                  <a:lnTo>
                    <a:pt x="30229" y="1144794"/>
                  </a:lnTo>
                  <a:lnTo>
                    <a:pt x="43049" y="1187828"/>
                  </a:lnTo>
                  <a:lnTo>
                    <a:pt x="58487" y="1227058"/>
                  </a:lnTo>
                  <a:lnTo>
                    <a:pt x="76692" y="1262472"/>
                  </a:lnTo>
                  <a:lnTo>
                    <a:pt x="121994" y="1321811"/>
                  </a:lnTo>
                  <a:lnTo>
                    <a:pt x="183920" y="1368665"/>
                  </a:lnTo>
                  <a:lnTo>
                    <a:pt x="222921" y="1389047"/>
                  </a:lnTo>
                  <a:lnTo>
                    <a:pt x="265845" y="1407040"/>
                  </a:lnTo>
                  <a:lnTo>
                    <a:pt x="312144" y="1422822"/>
                  </a:lnTo>
                  <a:lnTo>
                    <a:pt x="361272" y="1436573"/>
                  </a:lnTo>
                  <a:lnTo>
                    <a:pt x="412680" y="1448473"/>
                  </a:lnTo>
                  <a:lnTo>
                    <a:pt x="465822" y="1458699"/>
                  </a:lnTo>
                  <a:lnTo>
                    <a:pt x="520152" y="1467433"/>
                  </a:lnTo>
                  <a:lnTo>
                    <a:pt x="575120" y="1474852"/>
                  </a:lnTo>
                  <a:lnTo>
                    <a:pt x="630182" y="1481137"/>
                  </a:lnTo>
                  <a:lnTo>
                    <a:pt x="684788" y="1486466"/>
                  </a:lnTo>
                  <a:lnTo>
                    <a:pt x="738393" y="1491019"/>
                  </a:lnTo>
                  <a:lnTo>
                    <a:pt x="790449" y="1494975"/>
                  </a:lnTo>
                  <a:lnTo>
                    <a:pt x="931853" y="1505051"/>
                  </a:lnTo>
                  <a:lnTo>
                    <a:pt x="1001353" y="1510941"/>
                  </a:lnTo>
                  <a:lnTo>
                    <a:pt x="1066551" y="1515964"/>
                  </a:lnTo>
                  <a:lnTo>
                    <a:pt x="1140397" y="1520900"/>
                  </a:lnTo>
                  <a:lnTo>
                    <a:pt x="1222111" y="1525707"/>
                  </a:lnTo>
                  <a:lnTo>
                    <a:pt x="1310909" y="1530339"/>
                  </a:lnTo>
                  <a:lnTo>
                    <a:pt x="1406011" y="1534755"/>
                  </a:lnTo>
                  <a:lnTo>
                    <a:pt x="1506635" y="1538909"/>
                  </a:lnTo>
                  <a:lnTo>
                    <a:pt x="1611999" y="1542760"/>
                  </a:lnTo>
                  <a:lnTo>
                    <a:pt x="1721321" y="1546262"/>
                  </a:lnTo>
                  <a:lnTo>
                    <a:pt x="1833820" y="1549373"/>
                  </a:lnTo>
                  <a:lnTo>
                    <a:pt x="1948714" y="1552049"/>
                  </a:lnTo>
                  <a:lnTo>
                    <a:pt x="2065221" y="1554246"/>
                  </a:lnTo>
                  <a:lnTo>
                    <a:pt x="2182559" y="1555921"/>
                  </a:lnTo>
                  <a:lnTo>
                    <a:pt x="2299947" y="1557030"/>
                  </a:lnTo>
                  <a:lnTo>
                    <a:pt x="2416602" y="1557530"/>
                  </a:lnTo>
                  <a:lnTo>
                    <a:pt x="2531744" y="1557376"/>
                  </a:lnTo>
                  <a:lnTo>
                    <a:pt x="2644590" y="1556526"/>
                  </a:lnTo>
                  <a:lnTo>
                    <a:pt x="2754359" y="1554936"/>
                  </a:lnTo>
                  <a:lnTo>
                    <a:pt x="2807845" y="1553850"/>
                  </a:lnTo>
                  <a:lnTo>
                    <a:pt x="2860268" y="1552563"/>
                  </a:lnTo>
                  <a:lnTo>
                    <a:pt x="2911531" y="1551068"/>
                  </a:lnTo>
                  <a:lnTo>
                    <a:pt x="2961537" y="1549362"/>
                  </a:lnTo>
                  <a:lnTo>
                    <a:pt x="3010186" y="1547437"/>
                  </a:lnTo>
                  <a:lnTo>
                    <a:pt x="3057383" y="1545290"/>
                  </a:lnTo>
                  <a:lnTo>
                    <a:pt x="3121702" y="1532415"/>
                  </a:lnTo>
                  <a:lnTo>
                    <a:pt x="3178413" y="1501664"/>
                  </a:lnTo>
                  <a:lnTo>
                    <a:pt x="3227787" y="1454886"/>
                  </a:lnTo>
                  <a:lnTo>
                    <a:pt x="3270095" y="1393933"/>
                  </a:lnTo>
                  <a:lnTo>
                    <a:pt x="3288685" y="1358721"/>
                  </a:lnTo>
                  <a:lnTo>
                    <a:pt x="3305609" y="1320658"/>
                  </a:lnTo>
                  <a:lnTo>
                    <a:pt x="3320903" y="1279979"/>
                  </a:lnTo>
                  <a:lnTo>
                    <a:pt x="3334600" y="1236913"/>
                  </a:lnTo>
                  <a:lnTo>
                    <a:pt x="3346734" y="1191692"/>
                  </a:lnTo>
                  <a:lnTo>
                    <a:pt x="3357340" y="1144548"/>
                  </a:lnTo>
                  <a:lnTo>
                    <a:pt x="3366450" y="1095711"/>
                  </a:lnTo>
                  <a:lnTo>
                    <a:pt x="3374099" y="1045415"/>
                  </a:lnTo>
                  <a:lnTo>
                    <a:pt x="3380321" y="993889"/>
                  </a:lnTo>
                  <a:lnTo>
                    <a:pt x="3385149" y="941366"/>
                  </a:lnTo>
                  <a:lnTo>
                    <a:pt x="3388619" y="888077"/>
                  </a:lnTo>
                  <a:lnTo>
                    <a:pt x="3390763" y="834253"/>
                  </a:lnTo>
                  <a:lnTo>
                    <a:pt x="3391615" y="780126"/>
                  </a:lnTo>
                  <a:lnTo>
                    <a:pt x="3391210" y="725928"/>
                  </a:lnTo>
                  <a:lnTo>
                    <a:pt x="3389582" y="671889"/>
                  </a:lnTo>
                  <a:lnTo>
                    <a:pt x="3386763" y="618242"/>
                  </a:lnTo>
                  <a:lnTo>
                    <a:pt x="3382789" y="565217"/>
                  </a:lnTo>
                  <a:lnTo>
                    <a:pt x="3377693" y="513046"/>
                  </a:lnTo>
                  <a:lnTo>
                    <a:pt x="3371509" y="461961"/>
                  </a:lnTo>
                  <a:lnTo>
                    <a:pt x="3364155" y="422987"/>
                  </a:lnTo>
                  <a:lnTo>
                    <a:pt x="3352882" y="386177"/>
                  </a:lnTo>
                  <a:lnTo>
                    <a:pt x="3319338" y="318817"/>
                  </a:lnTo>
                  <a:lnTo>
                    <a:pt x="3272378" y="259421"/>
                  </a:lnTo>
                  <a:lnTo>
                    <a:pt x="3244337" y="232566"/>
                  </a:lnTo>
                  <a:lnTo>
                    <a:pt x="3213505" y="207530"/>
                  </a:lnTo>
                  <a:lnTo>
                    <a:pt x="3180071" y="184254"/>
                  </a:lnTo>
                  <a:lnTo>
                    <a:pt x="3144222" y="162683"/>
                  </a:lnTo>
                  <a:lnTo>
                    <a:pt x="3106146" y="142757"/>
                  </a:lnTo>
                  <a:lnTo>
                    <a:pt x="3066031" y="124420"/>
                  </a:lnTo>
                  <a:lnTo>
                    <a:pt x="3024065" y="107613"/>
                  </a:lnTo>
                  <a:lnTo>
                    <a:pt x="2980435" y="92281"/>
                  </a:lnTo>
                  <a:lnTo>
                    <a:pt x="2935329" y="78364"/>
                  </a:lnTo>
                  <a:lnTo>
                    <a:pt x="2888935" y="65806"/>
                  </a:lnTo>
                  <a:lnTo>
                    <a:pt x="2841440" y="54548"/>
                  </a:lnTo>
                  <a:lnTo>
                    <a:pt x="2793034" y="44534"/>
                  </a:lnTo>
                  <a:lnTo>
                    <a:pt x="2743903" y="35706"/>
                  </a:lnTo>
                  <a:lnTo>
                    <a:pt x="2694235" y="28007"/>
                  </a:lnTo>
                  <a:lnTo>
                    <a:pt x="2644218" y="21378"/>
                  </a:lnTo>
                  <a:lnTo>
                    <a:pt x="2594039" y="15763"/>
                  </a:lnTo>
                  <a:lnTo>
                    <a:pt x="2543888" y="11104"/>
                  </a:lnTo>
                  <a:lnTo>
                    <a:pt x="2493951" y="7342"/>
                  </a:lnTo>
                  <a:lnTo>
                    <a:pt x="2444416" y="4422"/>
                  </a:lnTo>
                  <a:lnTo>
                    <a:pt x="2395471" y="2285"/>
                  </a:lnTo>
                  <a:lnTo>
                    <a:pt x="2347303" y="874"/>
                  </a:lnTo>
                  <a:lnTo>
                    <a:pt x="2300102" y="132"/>
                  </a:lnTo>
                  <a:lnTo>
                    <a:pt x="2254053" y="0"/>
                  </a:lnTo>
                  <a:close/>
                </a:path>
              </a:pathLst>
            </a:custGeom>
            <a:solidFill>
              <a:srgbClr val="D0141C"/>
            </a:solidFill>
          </p:spPr>
          <p:txBody>
            <a:bodyPr wrap="square" lIns="0" tIns="0" rIns="0" bIns="0" rtlCol="0"/>
            <a:lstStyle/>
            <a:p>
              <a:endParaRPr dirty="0"/>
            </a:p>
          </p:txBody>
        </p:sp>
      </p:grpSp>
      <p:sp>
        <p:nvSpPr>
          <p:cNvPr id="27" name="object 27"/>
          <p:cNvSpPr txBox="1"/>
          <p:nvPr/>
        </p:nvSpPr>
        <p:spPr>
          <a:xfrm>
            <a:off x="13438023" y="6837925"/>
            <a:ext cx="2447290" cy="999490"/>
          </a:xfrm>
          <a:prstGeom prst="rect">
            <a:avLst/>
          </a:prstGeom>
        </p:spPr>
        <p:txBody>
          <a:bodyPr vert="horz" wrap="square" lIns="0" tIns="11430" rIns="0" bIns="0" rtlCol="0">
            <a:spAutoFit/>
          </a:bodyPr>
          <a:lstStyle/>
          <a:p>
            <a:pPr marL="12700" marR="5080" indent="422909">
              <a:lnSpc>
                <a:spcPct val="109300"/>
              </a:lnSpc>
              <a:spcBef>
                <a:spcPts val="90"/>
              </a:spcBef>
            </a:pPr>
            <a:r>
              <a:rPr lang="da-DK" sz="1950" b="1" dirty="0">
                <a:solidFill>
                  <a:srgbClr val="FFFFFF"/>
                </a:solidFill>
                <a:latin typeface="Bw Modelica SS01" pitchFamily="2" charset="77"/>
                <a:cs typeface="Bw Modelica SS01"/>
              </a:rPr>
              <a:t>En </a:t>
            </a:r>
            <a:r>
              <a:rPr lang="da-DK" sz="1950" b="1" spc="-10" dirty="0">
                <a:solidFill>
                  <a:srgbClr val="FFFFFF"/>
                </a:solidFill>
                <a:latin typeface="Bw Modelica SS01" pitchFamily="2" charset="77"/>
                <a:cs typeface="Bw Modelica SS01"/>
              </a:rPr>
              <a:t>tampon </a:t>
            </a:r>
            <a:r>
              <a:rPr lang="da-DK" sz="1950" b="1" dirty="0">
                <a:solidFill>
                  <a:srgbClr val="FFFFFF"/>
                </a:solidFill>
                <a:latin typeface="Bw Modelica SS01" pitchFamily="2" charset="77"/>
                <a:cs typeface="Bw Modelica SS01"/>
              </a:rPr>
              <a:t>kan IKKE </a:t>
            </a:r>
            <a:r>
              <a:rPr lang="da-DK" sz="1950" b="1" spc="-10" dirty="0">
                <a:solidFill>
                  <a:srgbClr val="FFFFFF"/>
                </a:solidFill>
                <a:latin typeface="Bw Modelica SS01" pitchFamily="2" charset="77"/>
                <a:cs typeface="Bw Modelica SS01"/>
              </a:rPr>
              <a:t>forsvinde </a:t>
            </a:r>
            <a:r>
              <a:rPr lang="da-DK" sz="1950" b="1" dirty="0">
                <a:solidFill>
                  <a:srgbClr val="FFFFFF"/>
                </a:solidFill>
                <a:latin typeface="Bw Modelica SS01" pitchFamily="2" charset="77"/>
                <a:cs typeface="Bw Modelica SS01"/>
              </a:rPr>
              <a:t>op i</a:t>
            </a:r>
            <a:endParaRPr lang="sv-SE" sz="1950" b="1" dirty="0">
              <a:latin typeface="Bw Modelica SS01" pitchFamily="2" charset="77"/>
              <a:cs typeface="Bw Modelica SS01"/>
            </a:endParaRPr>
          </a:p>
          <a:p>
            <a:pPr marL="306070">
              <a:lnSpc>
                <a:spcPct val="100000"/>
              </a:lnSpc>
              <a:spcBef>
                <a:spcPts val="219"/>
              </a:spcBef>
            </a:pPr>
            <a:r>
              <a:rPr lang="da-DK" sz="1950" b="1" spc="-10" dirty="0">
                <a:solidFill>
                  <a:srgbClr val="FFFFFF"/>
                </a:solidFill>
                <a:latin typeface="Bw Modelica SS01" pitchFamily="2" charset="77"/>
                <a:cs typeface="Bw Modelica SS01"/>
              </a:rPr>
              <a:t>kroppen.</a:t>
            </a:r>
          </a:p>
        </p:txBody>
      </p:sp>
      <p:sp>
        <p:nvSpPr>
          <p:cNvPr id="28" name="object 28"/>
          <p:cNvSpPr/>
          <p:nvPr/>
        </p:nvSpPr>
        <p:spPr>
          <a:xfrm>
            <a:off x="6768224" y="6259594"/>
            <a:ext cx="7440154" cy="2129117"/>
          </a:xfrm>
          <a:custGeom>
            <a:avLst/>
            <a:gdLst/>
            <a:ahLst/>
            <a:cxnLst/>
            <a:rect l="l" t="t" r="r" b="b"/>
            <a:pathLst>
              <a:path w="6934834" h="2129154">
                <a:moveTo>
                  <a:pt x="3579507" y="1265859"/>
                </a:moveTo>
                <a:lnTo>
                  <a:pt x="3579482" y="1214107"/>
                </a:lnTo>
                <a:lnTo>
                  <a:pt x="3577564" y="1162596"/>
                </a:lnTo>
                <a:lnTo>
                  <a:pt x="3573691" y="1111491"/>
                </a:lnTo>
                <a:lnTo>
                  <a:pt x="3567836" y="1060970"/>
                </a:lnTo>
                <a:lnTo>
                  <a:pt x="3560597" y="1022845"/>
                </a:lnTo>
                <a:lnTo>
                  <a:pt x="3535172" y="951890"/>
                </a:lnTo>
                <a:lnTo>
                  <a:pt x="3496246" y="887730"/>
                </a:lnTo>
                <a:lnTo>
                  <a:pt x="3472142" y="858113"/>
                </a:lnTo>
                <a:lnTo>
                  <a:pt x="3445167" y="830084"/>
                </a:lnTo>
                <a:lnTo>
                  <a:pt x="3415487" y="803605"/>
                </a:lnTo>
                <a:lnTo>
                  <a:pt x="3383280" y="778637"/>
                </a:lnTo>
                <a:lnTo>
                  <a:pt x="3348698" y="755154"/>
                </a:lnTo>
                <a:lnTo>
                  <a:pt x="3311906" y="733107"/>
                </a:lnTo>
                <a:lnTo>
                  <a:pt x="3273094" y="712457"/>
                </a:lnTo>
                <a:lnTo>
                  <a:pt x="3232416" y="693178"/>
                </a:lnTo>
                <a:lnTo>
                  <a:pt x="3190036" y="675233"/>
                </a:lnTo>
                <a:lnTo>
                  <a:pt x="3146133" y="658571"/>
                </a:lnTo>
                <a:lnTo>
                  <a:pt x="3100857" y="643166"/>
                </a:lnTo>
                <a:lnTo>
                  <a:pt x="3054388" y="628992"/>
                </a:lnTo>
                <a:lnTo>
                  <a:pt x="3006890" y="615988"/>
                </a:lnTo>
                <a:lnTo>
                  <a:pt x="2958528" y="604126"/>
                </a:lnTo>
                <a:lnTo>
                  <a:pt x="2909481" y="593369"/>
                </a:lnTo>
                <a:lnTo>
                  <a:pt x="2859900" y="583679"/>
                </a:lnTo>
                <a:lnTo>
                  <a:pt x="2809964" y="575030"/>
                </a:lnTo>
                <a:lnTo>
                  <a:pt x="2759837" y="567372"/>
                </a:lnTo>
                <a:lnTo>
                  <a:pt x="2709672" y="560666"/>
                </a:lnTo>
                <a:lnTo>
                  <a:pt x="2659672" y="554888"/>
                </a:lnTo>
                <a:lnTo>
                  <a:pt x="2645384" y="553491"/>
                </a:lnTo>
                <a:lnTo>
                  <a:pt x="2704541" y="158445"/>
                </a:lnTo>
                <a:lnTo>
                  <a:pt x="2362174" y="537400"/>
                </a:lnTo>
                <a:lnTo>
                  <a:pt x="2327668" y="537095"/>
                </a:lnTo>
                <a:lnTo>
                  <a:pt x="2284831" y="537349"/>
                </a:lnTo>
                <a:lnTo>
                  <a:pt x="2243645" y="538187"/>
                </a:lnTo>
                <a:lnTo>
                  <a:pt x="2204288" y="539572"/>
                </a:lnTo>
                <a:lnTo>
                  <a:pt x="2151240" y="542302"/>
                </a:lnTo>
                <a:lnTo>
                  <a:pt x="2074849" y="545465"/>
                </a:lnTo>
                <a:lnTo>
                  <a:pt x="949134" y="583539"/>
                </a:lnTo>
                <a:lnTo>
                  <a:pt x="715124" y="592607"/>
                </a:lnTo>
                <a:lnTo>
                  <a:pt x="563880" y="599262"/>
                </a:lnTo>
                <a:lnTo>
                  <a:pt x="478751" y="603567"/>
                </a:lnTo>
                <a:lnTo>
                  <a:pt x="408800" y="607707"/>
                </a:lnTo>
                <a:lnTo>
                  <a:pt x="360641" y="613740"/>
                </a:lnTo>
                <a:lnTo>
                  <a:pt x="316395" y="624992"/>
                </a:lnTo>
                <a:lnTo>
                  <a:pt x="275907" y="641108"/>
                </a:lnTo>
                <a:lnTo>
                  <a:pt x="239014" y="661682"/>
                </a:lnTo>
                <a:lnTo>
                  <a:pt x="205536" y="686358"/>
                </a:lnTo>
                <a:lnTo>
                  <a:pt x="175323" y="714756"/>
                </a:lnTo>
                <a:lnTo>
                  <a:pt x="148196" y="746493"/>
                </a:lnTo>
                <a:lnTo>
                  <a:pt x="123990" y="781189"/>
                </a:lnTo>
                <a:lnTo>
                  <a:pt x="102552" y="818476"/>
                </a:lnTo>
                <a:lnTo>
                  <a:pt x="83718" y="857973"/>
                </a:lnTo>
                <a:lnTo>
                  <a:pt x="67310" y="899299"/>
                </a:lnTo>
                <a:lnTo>
                  <a:pt x="53162" y="942086"/>
                </a:lnTo>
                <a:lnTo>
                  <a:pt x="41122" y="985939"/>
                </a:lnTo>
                <a:lnTo>
                  <a:pt x="31013" y="1030503"/>
                </a:lnTo>
                <a:lnTo>
                  <a:pt x="22669" y="1075397"/>
                </a:lnTo>
                <a:lnTo>
                  <a:pt x="15938" y="1120228"/>
                </a:lnTo>
                <a:lnTo>
                  <a:pt x="10655" y="1164640"/>
                </a:lnTo>
                <a:lnTo>
                  <a:pt x="6629" y="1208239"/>
                </a:lnTo>
                <a:lnTo>
                  <a:pt x="3721" y="1250657"/>
                </a:lnTo>
                <a:lnTo>
                  <a:pt x="1765" y="1291513"/>
                </a:lnTo>
                <a:lnTo>
                  <a:pt x="571" y="1330439"/>
                </a:lnTo>
                <a:lnTo>
                  <a:pt x="0" y="1367040"/>
                </a:lnTo>
                <a:lnTo>
                  <a:pt x="228" y="1434706"/>
                </a:lnTo>
                <a:lnTo>
                  <a:pt x="2298" y="1498511"/>
                </a:lnTo>
                <a:lnTo>
                  <a:pt x="6350" y="1558455"/>
                </a:lnTo>
                <a:lnTo>
                  <a:pt x="12547" y="1614525"/>
                </a:lnTo>
                <a:lnTo>
                  <a:pt x="21043" y="1666697"/>
                </a:lnTo>
                <a:lnTo>
                  <a:pt x="31991" y="1714982"/>
                </a:lnTo>
                <a:lnTo>
                  <a:pt x="45554" y="1759343"/>
                </a:lnTo>
                <a:lnTo>
                  <a:pt x="61899" y="1799793"/>
                </a:lnTo>
                <a:lnTo>
                  <a:pt x="81165" y="1836305"/>
                </a:lnTo>
                <a:lnTo>
                  <a:pt x="103517" y="1868868"/>
                </a:lnTo>
                <a:lnTo>
                  <a:pt x="129108" y="1897481"/>
                </a:lnTo>
                <a:lnTo>
                  <a:pt x="192468" y="1944535"/>
                </a:lnTo>
                <a:lnTo>
                  <a:pt x="231101" y="1964588"/>
                </a:lnTo>
                <a:lnTo>
                  <a:pt x="273494" y="1982406"/>
                </a:lnTo>
                <a:lnTo>
                  <a:pt x="319151" y="1998179"/>
                </a:lnTo>
                <a:lnTo>
                  <a:pt x="367601" y="2012048"/>
                </a:lnTo>
                <a:lnTo>
                  <a:pt x="418338" y="2024164"/>
                </a:lnTo>
                <a:lnTo>
                  <a:pt x="470890" y="2034692"/>
                </a:lnTo>
                <a:lnTo>
                  <a:pt x="524764" y="2043772"/>
                </a:lnTo>
                <a:lnTo>
                  <a:pt x="579475" y="2051583"/>
                </a:lnTo>
                <a:lnTo>
                  <a:pt x="634530" y="2058263"/>
                </a:lnTo>
                <a:lnTo>
                  <a:pt x="689432" y="2063965"/>
                </a:lnTo>
                <a:lnTo>
                  <a:pt x="743712" y="2068868"/>
                </a:lnTo>
                <a:lnTo>
                  <a:pt x="796874" y="2073097"/>
                </a:lnTo>
                <a:lnTo>
                  <a:pt x="848436" y="2076831"/>
                </a:lnTo>
                <a:lnTo>
                  <a:pt x="988593" y="2086571"/>
                </a:lnTo>
                <a:lnTo>
                  <a:pt x="1059434" y="2092426"/>
                </a:lnTo>
                <a:lnTo>
                  <a:pt x="1126693" y="2097405"/>
                </a:lnTo>
                <a:lnTo>
                  <a:pt x="1201534" y="2102104"/>
                </a:lnTo>
                <a:lnTo>
                  <a:pt x="1283322" y="2106523"/>
                </a:lnTo>
                <a:lnTo>
                  <a:pt x="1371396" y="2110613"/>
                </a:lnTo>
                <a:lnTo>
                  <a:pt x="1465122" y="2114359"/>
                </a:lnTo>
                <a:lnTo>
                  <a:pt x="1563839" y="2117737"/>
                </a:lnTo>
                <a:lnTo>
                  <a:pt x="1666900" y="2120735"/>
                </a:lnTo>
                <a:lnTo>
                  <a:pt x="1773669" y="2123300"/>
                </a:lnTo>
                <a:lnTo>
                  <a:pt x="1883473" y="2125434"/>
                </a:lnTo>
                <a:lnTo>
                  <a:pt x="1995690" y="2127110"/>
                </a:lnTo>
                <a:lnTo>
                  <a:pt x="2109647" y="2128291"/>
                </a:lnTo>
                <a:lnTo>
                  <a:pt x="2224722" y="2128964"/>
                </a:lnTo>
                <a:lnTo>
                  <a:pt x="2340241" y="2129091"/>
                </a:lnTo>
                <a:lnTo>
                  <a:pt x="2455557" y="2128672"/>
                </a:lnTo>
                <a:lnTo>
                  <a:pt x="2570048" y="2127656"/>
                </a:lnTo>
                <a:lnTo>
                  <a:pt x="2683040" y="2126030"/>
                </a:lnTo>
                <a:lnTo>
                  <a:pt x="2793885" y="2123783"/>
                </a:lnTo>
                <a:lnTo>
                  <a:pt x="2901950" y="2120862"/>
                </a:lnTo>
                <a:lnTo>
                  <a:pt x="3006585" y="2117280"/>
                </a:lnTo>
                <a:lnTo>
                  <a:pt x="3057398" y="2115210"/>
                </a:lnTo>
                <a:lnTo>
                  <a:pt x="3107118" y="2112975"/>
                </a:lnTo>
                <a:lnTo>
                  <a:pt x="3174771" y="2101443"/>
                </a:lnTo>
                <a:lnTo>
                  <a:pt x="3238284" y="2074418"/>
                </a:lnTo>
                <a:lnTo>
                  <a:pt x="3297364" y="2033320"/>
                </a:lnTo>
                <a:lnTo>
                  <a:pt x="3351707" y="1979587"/>
                </a:lnTo>
                <a:lnTo>
                  <a:pt x="3377006" y="1948421"/>
                </a:lnTo>
                <a:lnTo>
                  <a:pt x="3401009" y="1914626"/>
                </a:lnTo>
                <a:lnTo>
                  <a:pt x="3423678" y="1878393"/>
                </a:lnTo>
                <a:lnTo>
                  <a:pt x="3444964" y="1839887"/>
                </a:lnTo>
                <a:lnTo>
                  <a:pt x="3464852" y="1799285"/>
                </a:lnTo>
                <a:lnTo>
                  <a:pt x="3483279" y="1756778"/>
                </a:lnTo>
                <a:lnTo>
                  <a:pt x="3500221" y="1712544"/>
                </a:lnTo>
                <a:lnTo>
                  <a:pt x="3515639" y="1666748"/>
                </a:lnTo>
                <a:lnTo>
                  <a:pt x="3529495" y="1619580"/>
                </a:lnTo>
                <a:lnTo>
                  <a:pt x="3541750" y="1571205"/>
                </a:lnTo>
                <a:lnTo>
                  <a:pt x="3552367" y="1521828"/>
                </a:lnTo>
                <a:lnTo>
                  <a:pt x="3561296" y="1471599"/>
                </a:lnTo>
                <a:lnTo>
                  <a:pt x="3568522" y="1420710"/>
                </a:lnTo>
                <a:lnTo>
                  <a:pt x="3573983" y="1369339"/>
                </a:lnTo>
                <a:lnTo>
                  <a:pt x="3577666" y="1317663"/>
                </a:lnTo>
                <a:lnTo>
                  <a:pt x="3579507" y="1265859"/>
                </a:lnTo>
                <a:close/>
              </a:path>
              <a:path w="6934834" h="2129154">
                <a:moveTo>
                  <a:pt x="6934416" y="551141"/>
                </a:moveTo>
                <a:lnTo>
                  <a:pt x="6436512" y="0"/>
                </a:lnTo>
                <a:lnTo>
                  <a:pt x="6526593" y="601687"/>
                </a:lnTo>
                <a:lnTo>
                  <a:pt x="6934416" y="551141"/>
                </a:lnTo>
                <a:close/>
              </a:path>
            </a:pathLst>
          </a:custGeom>
          <a:solidFill>
            <a:srgbClr val="D0141C"/>
          </a:solidFill>
        </p:spPr>
        <p:txBody>
          <a:bodyPr wrap="square" lIns="0" tIns="0" rIns="0" bIns="0" rtlCol="0"/>
          <a:lstStyle/>
          <a:p>
            <a:endParaRPr dirty="0"/>
          </a:p>
        </p:txBody>
      </p:sp>
      <p:sp>
        <p:nvSpPr>
          <p:cNvPr id="29" name="object 29"/>
          <p:cNvSpPr txBox="1"/>
          <p:nvPr/>
        </p:nvSpPr>
        <p:spPr>
          <a:xfrm>
            <a:off x="7196881" y="7063982"/>
            <a:ext cx="3392170" cy="999490"/>
          </a:xfrm>
          <a:prstGeom prst="rect">
            <a:avLst/>
          </a:prstGeom>
        </p:spPr>
        <p:txBody>
          <a:bodyPr vert="horz" wrap="square" lIns="0" tIns="11430" rIns="0" bIns="0" rtlCol="0">
            <a:spAutoFit/>
          </a:bodyPr>
          <a:lstStyle/>
          <a:p>
            <a:pPr marL="12700" marR="5080" indent="301625">
              <a:lnSpc>
                <a:spcPct val="109300"/>
              </a:lnSpc>
              <a:spcBef>
                <a:spcPts val="90"/>
              </a:spcBef>
            </a:pPr>
            <a:r>
              <a:rPr lang="da-DK" sz="1950" b="1" dirty="0">
                <a:solidFill>
                  <a:srgbClr val="FFFFFF"/>
                </a:solidFill>
                <a:latin typeface="Bw Modelica SS01" pitchFamily="2" charset="77"/>
                <a:cs typeface="Bw Modelica SS01"/>
              </a:rPr>
              <a:t>At have </a:t>
            </a:r>
            <a:r>
              <a:rPr lang="da-DK" sz="1950" b="1" spc="-10" dirty="0">
                <a:solidFill>
                  <a:srgbClr val="FFFFFF"/>
                </a:solidFill>
                <a:latin typeface="Bw Modelica SS01" pitchFamily="2" charset="77"/>
                <a:cs typeface="Bw Modelica SS01"/>
              </a:rPr>
              <a:t>udflåd </a:t>
            </a:r>
            <a:r>
              <a:rPr lang="da-DK" sz="1950" b="1" dirty="0">
                <a:solidFill>
                  <a:srgbClr val="FFFFFF"/>
                </a:solidFill>
                <a:latin typeface="Bw Modelica SS01" pitchFamily="2" charset="77"/>
                <a:cs typeface="Bw Modelica SS01"/>
              </a:rPr>
              <a:t>og menstruation betyder, </a:t>
            </a:r>
            <a:r>
              <a:rPr lang="da-DK" sz="1950" b="1" spc="-25" dirty="0">
                <a:solidFill>
                  <a:srgbClr val="FFFFFF"/>
                </a:solidFill>
                <a:latin typeface="Bw Modelica SS01" pitchFamily="2" charset="77"/>
                <a:cs typeface="Bw Modelica SS01"/>
              </a:rPr>
              <a:t>at</a:t>
            </a:r>
            <a:endParaRPr lang="sv-SE" sz="1950" b="1" dirty="0">
              <a:latin typeface="Bw Modelica SS01" pitchFamily="2" charset="77"/>
              <a:cs typeface="Bw Modelica SS01"/>
            </a:endParaRPr>
          </a:p>
          <a:p>
            <a:pPr marL="261620">
              <a:lnSpc>
                <a:spcPct val="100000"/>
              </a:lnSpc>
              <a:spcBef>
                <a:spcPts val="219"/>
              </a:spcBef>
            </a:pPr>
            <a:r>
              <a:rPr lang="sv-SE" sz="1950" b="1" dirty="0">
                <a:solidFill>
                  <a:srgbClr val="FFFFFF"/>
                </a:solidFill>
                <a:latin typeface="Bw Modelica SS01" pitchFamily="2" charset="77"/>
                <a:cs typeface="Bw Modelica SS01"/>
              </a:rPr>
              <a:t>k</a:t>
            </a:r>
            <a:r>
              <a:rPr lang="da-DK" sz="1950" b="1" dirty="0" err="1">
                <a:solidFill>
                  <a:srgbClr val="FFFFFF"/>
                </a:solidFill>
                <a:latin typeface="Bw Modelica SS01" pitchFamily="2" charset="77"/>
                <a:cs typeface="Bw Modelica SS01"/>
              </a:rPr>
              <a:t>roppen</a:t>
            </a:r>
            <a:r>
              <a:rPr lang="da-DK" sz="1950" b="1" dirty="0">
                <a:solidFill>
                  <a:srgbClr val="FFFFFF"/>
                </a:solidFill>
                <a:latin typeface="Bw Modelica SS01" pitchFamily="2" charset="77"/>
                <a:cs typeface="Bw Modelica SS01"/>
              </a:rPr>
              <a:t> har det </a:t>
            </a:r>
            <a:r>
              <a:rPr lang="da-DK" sz="1950" b="1" spc="-20" dirty="0">
                <a:solidFill>
                  <a:srgbClr val="FFFFFF"/>
                </a:solidFill>
                <a:latin typeface="Bw Modelica SS01" pitchFamily="2" charset="77"/>
                <a:cs typeface="Bw Modelica SS01"/>
              </a:rPr>
              <a:t>godt.</a:t>
            </a:r>
          </a:p>
        </p:txBody>
      </p:sp>
      <p:pic>
        <p:nvPicPr>
          <p:cNvPr id="35" name="Bildobjekt 34" descr="En bild som visar Grafik, Teckensnitt, logotyp, grafisk design&#10;&#10;Automatiskt genererad beskrivning">
            <a:extLst>
              <a:ext uri="{FF2B5EF4-FFF2-40B4-BE49-F238E27FC236}">
                <a16:creationId xmlns:a16="http://schemas.microsoft.com/office/drawing/2014/main" id="{F054CAD0-E575-EABA-260F-CDE88C9DFB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14850" y="92075"/>
            <a:ext cx="2354941" cy="18000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66480" y="366481"/>
            <a:ext cx="19371310" cy="10575925"/>
          </a:xfrm>
          <a:custGeom>
            <a:avLst/>
            <a:gdLst/>
            <a:ahLst/>
            <a:cxnLst/>
            <a:rect l="l" t="t" r="r" b="b"/>
            <a:pathLst>
              <a:path w="19371310" h="10575925">
                <a:moveTo>
                  <a:pt x="19371137" y="0"/>
                </a:moveTo>
                <a:lnTo>
                  <a:pt x="0" y="0"/>
                </a:lnTo>
                <a:lnTo>
                  <a:pt x="0" y="10575594"/>
                </a:lnTo>
                <a:lnTo>
                  <a:pt x="19371137" y="10575594"/>
                </a:lnTo>
                <a:lnTo>
                  <a:pt x="19371137" y="0"/>
                </a:lnTo>
                <a:close/>
              </a:path>
            </a:pathLst>
          </a:custGeom>
          <a:solidFill>
            <a:srgbClr val="8B1842"/>
          </a:solidFill>
        </p:spPr>
        <p:txBody>
          <a:bodyPr wrap="square" lIns="0" tIns="0" rIns="0" bIns="0" rtlCol="0"/>
          <a:lstStyle/>
          <a:p>
            <a:endParaRPr dirty="0"/>
          </a:p>
        </p:txBody>
      </p:sp>
      <p:pic>
        <p:nvPicPr>
          <p:cNvPr id="39" name="Bildobjekt 38" descr="En bild som visar svart, Grafik, design&#10;&#10;Automatiskt genererad beskrivning">
            <a:extLst>
              <a:ext uri="{FF2B5EF4-FFF2-40B4-BE49-F238E27FC236}">
                <a16:creationId xmlns:a16="http://schemas.microsoft.com/office/drawing/2014/main" id="{FA51C940-8DC4-A044-428C-C71FC035D8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80" y="-1928451"/>
            <a:ext cx="7876296" cy="14425606"/>
          </a:xfrm>
          <a:prstGeom prst="rect">
            <a:avLst/>
          </a:prstGeom>
        </p:spPr>
      </p:pic>
      <p:sp>
        <p:nvSpPr>
          <p:cNvPr id="4" name="object 4"/>
          <p:cNvSpPr txBox="1"/>
          <p:nvPr/>
        </p:nvSpPr>
        <p:spPr>
          <a:xfrm>
            <a:off x="2332779" y="5412757"/>
            <a:ext cx="7557134" cy="893193"/>
          </a:xfrm>
          <a:prstGeom prst="rect">
            <a:avLst/>
          </a:prstGeom>
        </p:spPr>
        <p:txBody>
          <a:bodyPr vert="horz" wrap="square" lIns="0" tIns="15875" rIns="0" bIns="0" rtlCol="0">
            <a:spAutoFit/>
          </a:bodyPr>
          <a:lstStyle/>
          <a:p>
            <a:pPr marL="12700">
              <a:lnSpc>
                <a:spcPct val="100000"/>
              </a:lnSpc>
              <a:spcBef>
                <a:spcPts val="125"/>
              </a:spcBef>
            </a:pPr>
            <a:endParaRPr/>
          </a:p>
        </p:txBody>
      </p:sp>
      <p:sp>
        <p:nvSpPr>
          <p:cNvPr id="7" name="object 7"/>
          <p:cNvSpPr txBox="1"/>
          <p:nvPr/>
        </p:nvSpPr>
        <p:spPr>
          <a:xfrm>
            <a:off x="2332779" y="6693154"/>
            <a:ext cx="1470871" cy="455894"/>
          </a:xfrm>
          <a:prstGeom prst="rect">
            <a:avLst/>
          </a:prstGeom>
        </p:spPr>
        <p:txBody>
          <a:bodyPr vert="horz" wrap="square" lIns="0" tIns="17145" rIns="0" bIns="0" rtlCol="0">
            <a:spAutoFit/>
          </a:bodyPr>
          <a:lstStyle/>
          <a:p>
            <a:pPr marL="12700">
              <a:lnSpc>
                <a:spcPct val="100000"/>
              </a:lnSpc>
              <a:spcBef>
                <a:spcPts val="135"/>
              </a:spcBef>
            </a:pPr>
            <a:endParaRPr/>
          </a:p>
        </p:txBody>
      </p:sp>
      <p:sp>
        <p:nvSpPr>
          <p:cNvPr id="8" name="object 8"/>
          <p:cNvSpPr txBox="1"/>
          <p:nvPr/>
        </p:nvSpPr>
        <p:spPr>
          <a:xfrm>
            <a:off x="2332779" y="7204626"/>
            <a:ext cx="7039609" cy="893193"/>
          </a:xfrm>
          <a:prstGeom prst="rect">
            <a:avLst/>
          </a:prstGeom>
        </p:spPr>
        <p:txBody>
          <a:bodyPr vert="horz" wrap="square" lIns="0" tIns="15875" rIns="0" bIns="0" rtlCol="0">
            <a:spAutoFit/>
          </a:bodyPr>
          <a:lstStyle/>
          <a:p>
            <a:pPr marL="12700">
              <a:lnSpc>
                <a:spcPct val="100000"/>
              </a:lnSpc>
              <a:spcBef>
                <a:spcPts val="125"/>
              </a:spcBef>
            </a:pPr>
            <a:endParaRPr/>
          </a:p>
        </p:txBody>
      </p:sp>
      <p:sp>
        <p:nvSpPr>
          <p:cNvPr id="11" name="object 11"/>
          <p:cNvSpPr txBox="1"/>
          <p:nvPr/>
        </p:nvSpPr>
        <p:spPr>
          <a:xfrm>
            <a:off x="2332779" y="8402025"/>
            <a:ext cx="8328871" cy="455894"/>
          </a:xfrm>
          <a:prstGeom prst="rect">
            <a:avLst/>
          </a:prstGeom>
        </p:spPr>
        <p:txBody>
          <a:bodyPr vert="horz" wrap="square" lIns="0" tIns="17145" rIns="0" bIns="0" rtlCol="0">
            <a:spAutoFit/>
          </a:bodyPr>
          <a:lstStyle/>
          <a:p>
            <a:pPr marL="12700">
              <a:lnSpc>
                <a:spcPct val="100000"/>
              </a:lnSpc>
              <a:spcBef>
                <a:spcPts val="135"/>
              </a:spcBef>
            </a:pPr>
            <a:endParaRPr/>
          </a:p>
        </p:txBody>
      </p:sp>
      <p:sp>
        <p:nvSpPr>
          <p:cNvPr id="12" name="object 12"/>
          <p:cNvSpPr txBox="1"/>
          <p:nvPr/>
        </p:nvSpPr>
        <p:spPr>
          <a:xfrm>
            <a:off x="2332779" y="8913497"/>
            <a:ext cx="7779384" cy="906017"/>
          </a:xfrm>
          <a:prstGeom prst="rect">
            <a:avLst/>
          </a:prstGeom>
        </p:spPr>
        <p:txBody>
          <a:bodyPr vert="horz" wrap="square" lIns="0" tIns="15875" rIns="0" bIns="0" rtlCol="0">
            <a:spAutoFit/>
          </a:bodyPr>
          <a:lstStyle/>
          <a:p>
            <a:pPr marL="12700">
              <a:spcBef>
                <a:spcPts val="125"/>
              </a:spcBef>
            </a:pPr>
            <a:endParaRPr/>
          </a:p>
          <a:p>
            <a:pPr marL="12700">
              <a:lnSpc>
                <a:spcPct val="100000"/>
              </a:lnSpc>
              <a:spcBef>
                <a:spcPts val="125"/>
              </a:spcBef>
            </a:pPr>
            <a:endParaRPr sz="1900" b="1" dirty="0">
              <a:latin typeface="Bw Modelica SS01" pitchFamily="2" charset="77"/>
              <a:cs typeface="Bw Modelica SS01"/>
            </a:endParaRPr>
          </a:p>
        </p:txBody>
      </p:sp>
      <p:sp>
        <p:nvSpPr>
          <p:cNvPr id="15" name="object 15"/>
          <p:cNvSpPr txBox="1"/>
          <p:nvPr/>
        </p:nvSpPr>
        <p:spPr>
          <a:xfrm>
            <a:off x="11763580" y="4901285"/>
            <a:ext cx="2298563" cy="455894"/>
          </a:xfrm>
          <a:prstGeom prst="rect">
            <a:avLst/>
          </a:prstGeom>
        </p:spPr>
        <p:txBody>
          <a:bodyPr vert="horz" wrap="square" lIns="0" tIns="17145" rIns="0" bIns="0" rtlCol="0">
            <a:spAutoFit/>
          </a:bodyPr>
          <a:lstStyle/>
          <a:p>
            <a:pPr marL="12700">
              <a:lnSpc>
                <a:spcPct val="100000"/>
              </a:lnSpc>
              <a:spcBef>
                <a:spcPts val="135"/>
              </a:spcBef>
            </a:pPr>
            <a:endParaRPr/>
          </a:p>
        </p:txBody>
      </p:sp>
      <p:sp>
        <p:nvSpPr>
          <p:cNvPr id="16" name="object 16"/>
          <p:cNvSpPr txBox="1"/>
          <p:nvPr/>
        </p:nvSpPr>
        <p:spPr>
          <a:xfrm>
            <a:off x="11763581" y="5412757"/>
            <a:ext cx="5826760" cy="1198405"/>
          </a:xfrm>
          <a:prstGeom prst="rect">
            <a:avLst/>
          </a:prstGeom>
        </p:spPr>
        <p:txBody>
          <a:bodyPr vert="horz" wrap="square" lIns="0" tIns="15875" rIns="0" bIns="0" rtlCol="0">
            <a:spAutoFit/>
          </a:bodyPr>
          <a:lstStyle/>
          <a:p>
            <a:pPr marL="12700">
              <a:spcBef>
                <a:spcPts val="125"/>
              </a:spcBef>
            </a:pPr>
            <a:endParaRPr/>
          </a:p>
          <a:p>
            <a:pPr marL="12700">
              <a:lnSpc>
                <a:spcPct val="100000"/>
              </a:lnSpc>
              <a:spcBef>
                <a:spcPts val="125"/>
              </a:spcBef>
            </a:pPr>
            <a:endParaRPr sz="1900" b="1" dirty="0">
              <a:latin typeface="Bw Modelica SS01" pitchFamily="2" charset="77"/>
              <a:cs typeface="Bw Modelica SS01"/>
            </a:endParaRPr>
          </a:p>
        </p:txBody>
      </p:sp>
      <p:sp>
        <p:nvSpPr>
          <p:cNvPr id="19" name="object 19"/>
          <p:cNvSpPr txBox="1"/>
          <p:nvPr/>
        </p:nvSpPr>
        <p:spPr>
          <a:xfrm>
            <a:off x="11763581" y="6617692"/>
            <a:ext cx="1753108" cy="455894"/>
          </a:xfrm>
          <a:prstGeom prst="rect">
            <a:avLst/>
          </a:prstGeom>
        </p:spPr>
        <p:txBody>
          <a:bodyPr vert="horz" wrap="square" lIns="0" tIns="17145" rIns="0" bIns="0" rtlCol="0">
            <a:spAutoFit/>
          </a:bodyPr>
          <a:lstStyle/>
          <a:p>
            <a:pPr marL="12700">
              <a:lnSpc>
                <a:spcPct val="100000"/>
              </a:lnSpc>
              <a:spcBef>
                <a:spcPts val="135"/>
              </a:spcBef>
            </a:pPr>
            <a:endParaRPr/>
          </a:p>
        </p:txBody>
      </p:sp>
      <p:sp>
        <p:nvSpPr>
          <p:cNvPr id="20" name="object 20"/>
          <p:cNvSpPr txBox="1"/>
          <p:nvPr/>
        </p:nvSpPr>
        <p:spPr>
          <a:xfrm>
            <a:off x="11763581" y="7129163"/>
            <a:ext cx="5930900" cy="2101216"/>
          </a:xfrm>
          <a:prstGeom prst="rect">
            <a:avLst/>
          </a:prstGeom>
        </p:spPr>
        <p:txBody>
          <a:bodyPr vert="horz" wrap="square" lIns="0" tIns="15875" rIns="0" bIns="0" rtlCol="0">
            <a:spAutoFit/>
          </a:bodyPr>
          <a:lstStyle/>
          <a:p>
            <a:pPr marL="12700">
              <a:spcBef>
                <a:spcPts val="125"/>
              </a:spcBef>
            </a:pPr>
            <a:endParaRPr/>
          </a:p>
          <a:p>
            <a:pPr marL="12700">
              <a:spcBef>
                <a:spcPts val="125"/>
              </a:spcBef>
            </a:pPr>
            <a:endParaRPr lang="sv-SE" sz="1900" b="1" dirty="0">
              <a:latin typeface="Bw Modelica SS01" pitchFamily="2" charset="77"/>
              <a:cs typeface="Bw Modelica SS01"/>
            </a:endParaRPr>
          </a:p>
          <a:p>
            <a:pPr marL="12700">
              <a:spcBef>
                <a:spcPts val="125"/>
              </a:spcBef>
            </a:pPr>
            <a:endParaRPr lang="sv-SE" sz="1900" b="1" dirty="0">
              <a:latin typeface="Bw Modelica SS01" pitchFamily="2" charset="77"/>
              <a:cs typeface="Bw Modelica SS01"/>
            </a:endParaRPr>
          </a:p>
          <a:p>
            <a:pPr marL="12700">
              <a:lnSpc>
                <a:spcPct val="100000"/>
              </a:lnSpc>
              <a:spcBef>
                <a:spcPts val="125"/>
              </a:spcBef>
            </a:pPr>
            <a:endParaRPr sz="1900" b="1" dirty="0">
              <a:latin typeface="Bw Modelica SS01" pitchFamily="2" charset="77"/>
              <a:cs typeface="Bw Modelica SS01"/>
            </a:endParaRPr>
          </a:p>
        </p:txBody>
      </p:sp>
      <p:sp>
        <p:nvSpPr>
          <p:cNvPr id="24" name="object 24"/>
          <p:cNvSpPr txBox="1"/>
          <p:nvPr/>
        </p:nvSpPr>
        <p:spPr>
          <a:xfrm>
            <a:off x="11763581" y="8571458"/>
            <a:ext cx="1991360" cy="455894"/>
          </a:xfrm>
          <a:prstGeom prst="rect">
            <a:avLst/>
          </a:prstGeom>
        </p:spPr>
        <p:txBody>
          <a:bodyPr vert="horz" wrap="square" lIns="0" tIns="17145" rIns="0" bIns="0" rtlCol="0">
            <a:spAutoFit/>
          </a:bodyPr>
          <a:lstStyle/>
          <a:p>
            <a:pPr marL="12700">
              <a:lnSpc>
                <a:spcPct val="100000"/>
              </a:lnSpc>
              <a:spcBef>
                <a:spcPts val="135"/>
              </a:spcBef>
            </a:pPr>
            <a:endParaRPr/>
          </a:p>
        </p:txBody>
      </p:sp>
      <p:sp>
        <p:nvSpPr>
          <p:cNvPr id="25" name="object 25"/>
          <p:cNvSpPr txBox="1"/>
          <p:nvPr/>
        </p:nvSpPr>
        <p:spPr>
          <a:xfrm>
            <a:off x="11763581" y="9082930"/>
            <a:ext cx="5701030" cy="906017"/>
          </a:xfrm>
          <a:prstGeom prst="rect">
            <a:avLst/>
          </a:prstGeom>
        </p:spPr>
        <p:txBody>
          <a:bodyPr vert="horz" wrap="square" lIns="0" tIns="15875" rIns="0" bIns="0" rtlCol="0">
            <a:spAutoFit/>
          </a:bodyPr>
          <a:lstStyle/>
          <a:p>
            <a:pPr marL="12700">
              <a:spcBef>
                <a:spcPts val="125"/>
              </a:spcBef>
            </a:pPr>
            <a:endParaRPr/>
          </a:p>
          <a:p>
            <a:pPr marL="12700">
              <a:lnSpc>
                <a:spcPct val="100000"/>
              </a:lnSpc>
              <a:spcBef>
                <a:spcPts val="125"/>
              </a:spcBef>
            </a:pPr>
            <a:endParaRPr sz="1900" b="1" dirty="0">
              <a:latin typeface="Bw Modelica SS01" pitchFamily="2" charset="77"/>
              <a:cs typeface="Bw Modelica SS01"/>
            </a:endParaRPr>
          </a:p>
        </p:txBody>
      </p:sp>
      <p:sp>
        <p:nvSpPr>
          <p:cNvPr id="27" name="object 27"/>
          <p:cNvSpPr txBox="1">
            <a:spLocks noGrp="1"/>
          </p:cNvSpPr>
          <p:nvPr>
            <p:ph type="title"/>
          </p:nvPr>
        </p:nvSpPr>
        <p:spPr>
          <a:xfrm>
            <a:off x="2253085" y="1265176"/>
            <a:ext cx="15273655" cy="1156335"/>
          </a:xfrm>
          <a:prstGeom prst="rect">
            <a:avLst/>
          </a:prstGeom>
        </p:spPr>
        <p:txBody>
          <a:bodyPr vert="horz" wrap="square" lIns="0" tIns="15240" rIns="0" bIns="0" rtlCol="0">
            <a:spAutoFit/>
          </a:bodyPr>
          <a:lstStyle/>
          <a:p>
            <a:pPr marL="12700">
              <a:lnSpc>
                <a:spcPct val="100000"/>
              </a:lnSpc>
              <a:spcBef>
                <a:spcPts val="120"/>
              </a:spcBef>
            </a:pPr>
            <a:r>
              <a:rPr lang="da-DK" dirty="0">
                <a:solidFill>
                  <a:srgbClr val="FFFFFF"/>
                </a:solidFill>
                <a:latin typeface="Bw Modelica SS01 Black Cond" pitchFamily="2" charset="77"/>
              </a:rPr>
              <a:t>Der er altid nogen, du kan </a:t>
            </a:r>
            <a:r>
              <a:rPr lang="da-DK" spc="-10" dirty="0">
                <a:solidFill>
                  <a:srgbClr val="FFFFFF"/>
                </a:solidFill>
                <a:latin typeface="Bw Modelica SS01 Black Cond" pitchFamily="2" charset="77"/>
              </a:rPr>
              <a:t>spørge.</a:t>
            </a:r>
          </a:p>
        </p:txBody>
      </p:sp>
      <p:sp>
        <p:nvSpPr>
          <p:cNvPr id="28" name="object 28"/>
          <p:cNvSpPr txBox="1"/>
          <p:nvPr/>
        </p:nvSpPr>
        <p:spPr>
          <a:xfrm>
            <a:off x="2265785" y="2393008"/>
            <a:ext cx="16662600" cy="1784463"/>
          </a:xfrm>
          <a:prstGeom prst="rect">
            <a:avLst/>
          </a:prstGeom>
        </p:spPr>
        <p:txBody>
          <a:bodyPr vert="horz" wrap="square" lIns="0" tIns="17145" rIns="0" bIns="0" rtlCol="0">
            <a:spAutoFit/>
          </a:bodyPr>
          <a:lstStyle/>
          <a:p>
            <a:pPr marL="12700">
              <a:spcBef>
                <a:spcPts val="135"/>
              </a:spcBef>
            </a:pPr>
            <a:r>
              <a:rPr lang="da-DK" sz="2850" b="1" dirty="0">
                <a:solidFill>
                  <a:srgbClr val="FFFFFF"/>
                </a:solidFill>
                <a:latin typeface="Bw Modelica SS01" pitchFamily="2" charset="77"/>
                <a:cs typeface="Bw Modelica SS01"/>
              </a:rPr>
              <a:t>Hvis du ikke kan </a:t>
            </a:r>
            <a:r>
              <a:rPr lang="da-DK" sz="2850" b="1" spc="-10" dirty="0">
                <a:solidFill>
                  <a:srgbClr val="FFFFFF"/>
                </a:solidFill>
                <a:latin typeface="Bw Modelica SS01" pitchFamily="2" charset="77"/>
                <a:cs typeface="Bw Modelica SS01"/>
              </a:rPr>
              <a:t>eller vil</a:t>
            </a:r>
            <a:r>
              <a:rPr lang="da-DK" sz="2850" b="1" dirty="0">
                <a:solidFill>
                  <a:srgbClr val="FFFFFF"/>
                </a:solidFill>
                <a:latin typeface="Bw Modelica SS01" pitchFamily="2" charset="77"/>
                <a:cs typeface="Bw Modelica SS01"/>
              </a:rPr>
              <a:t> tale med en </a:t>
            </a:r>
            <a:r>
              <a:rPr lang="da-DK" sz="2850" b="1" spc="-20" dirty="0">
                <a:solidFill>
                  <a:srgbClr val="FFFFFF"/>
                </a:solidFill>
                <a:latin typeface="Bw Modelica SS01" pitchFamily="2" charset="77"/>
                <a:cs typeface="Bw Modelica SS01"/>
              </a:rPr>
              <a:t>forælder</a:t>
            </a:r>
            <a:r>
              <a:rPr lang="da-DK" sz="2850" b="1" dirty="0">
                <a:solidFill>
                  <a:srgbClr val="FFFFFF"/>
                </a:solidFill>
                <a:latin typeface="Bw Modelica SS01" pitchFamily="2" charset="77"/>
                <a:cs typeface="Bw Modelica SS01"/>
              </a:rPr>
              <a:t>, så er </a:t>
            </a:r>
            <a:r>
              <a:rPr lang="da-DK" sz="2850" b="1" spc="-25" dirty="0">
                <a:solidFill>
                  <a:srgbClr val="FFFFFF"/>
                </a:solidFill>
                <a:latin typeface="Bw Modelica SS01" pitchFamily="2" charset="77"/>
                <a:cs typeface="Bw Modelica SS01"/>
              </a:rPr>
              <a:t>skolesygeplejersken </a:t>
            </a:r>
            <a:r>
              <a:rPr lang="da-DK" sz="2850" b="1" dirty="0">
                <a:solidFill>
                  <a:srgbClr val="FFFFFF"/>
                </a:solidFill>
                <a:latin typeface="Bw Modelica SS01" pitchFamily="2" charset="77"/>
                <a:cs typeface="Bw Modelica SS01"/>
              </a:rPr>
              <a:t>eller </a:t>
            </a:r>
            <a:r>
              <a:rPr lang="da-DK" sz="2850" b="1" spc="-10" dirty="0">
                <a:solidFill>
                  <a:srgbClr val="FFFFFF"/>
                </a:solidFill>
                <a:latin typeface="Bw Modelica SS01" pitchFamily="2" charset="77"/>
                <a:cs typeface="Bw Modelica SS01"/>
              </a:rPr>
              <a:t>skolevejlederen </a:t>
            </a:r>
            <a:r>
              <a:rPr lang="da-DK" sz="2850" b="1" dirty="0">
                <a:solidFill>
                  <a:srgbClr val="FFFFFF"/>
                </a:solidFill>
                <a:latin typeface="Bw Modelica SS01" pitchFamily="2" charset="77"/>
                <a:cs typeface="Bw Modelica SS01"/>
              </a:rPr>
              <a:t>et godt alternativ.</a:t>
            </a:r>
            <a:r>
              <a:rPr lang="da-DK" sz="2850" b="1" spc="-70" dirty="0">
                <a:solidFill>
                  <a:srgbClr val="FFFFFF"/>
                </a:solidFill>
                <a:latin typeface="Bw Modelica SS01" pitchFamily="2" charset="77"/>
                <a:cs typeface="Bw Modelica SS01"/>
              </a:rPr>
              <a:t> </a:t>
            </a:r>
            <a:r>
              <a:rPr lang="da-DK" sz="2850" b="1" dirty="0">
                <a:solidFill>
                  <a:srgbClr val="FFFFFF"/>
                </a:solidFill>
                <a:latin typeface="Bw Modelica SS01" pitchFamily="2" charset="77"/>
                <a:cs typeface="Bw Modelica SS01"/>
              </a:rPr>
              <a:t>De er </a:t>
            </a:r>
            <a:r>
              <a:rPr lang="da-DK" sz="2850" b="1" spc="-25" dirty="0">
                <a:solidFill>
                  <a:srgbClr val="FFFFFF"/>
                </a:solidFill>
                <a:latin typeface="Bw Modelica SS01" pitchFamily="2" charset="77"/>
                <a:cs typeface="Bw Modelica SS01"/>
              </a:rPr>
              <a:t>eksperter </a:t>
            </a:r>
            <a:r>
              <a:rPr lang="da-DK" sz="2850" b="1" dirty="0">
                <a:solidFill>
                  <a:srgbClr val="FFFFFF"/>
                </a:solidFill>
                <a:latin typeface="Bw Modelica SS01" pitchFamily="2" charset="77"/>
                <a:cs typeface="Bw Modelica SS01"/>
              </a:rPr>
              <a:t>i ting, som børn og</a:t>
            </a:r>
            <a:r>
              <a:rPr lang="da-DK" sz="2850" b="1" spc="-10" dirty="0">
                <a:solidFill>
                  <a:srgbClr val="FFFFFF"/>
                </a:solidFill>
                <a:latin typeface="Bw Modelica SS01" pitchFamily="2" charset="77"/>
                <a:cs typeface="Bw Modelica SS01"/>
              </a:rPr>
              <a:t> teenagere </a:t>
            </a:r>
            <a:r>
              <a:rPr lang="da-DK" sz="2850" b="1" dirty="0">
                <a:solidFill>
                  <a:srgbClr val="FFFFFF"/>
                </a:solidFill>
                <a:latin typeface="Bw Modelica SS01" pitchFamily="2" charset="77"/>
                <a:cs typeface="Bw Modelica SS01"/>
              </a:rPr>
              <a:t>går </a:t>
            </a:r>
            <a:r>
              <a:rPr lang="da-DK" sz="2850" b="1" spc="-10" dirty="0">
                <a:solidFill>
                  <a:srgbClr val="FFFFFF"/>
                </a:solidFill>
                <a:latin typeface="Bw Modelica SS01" pitchFamily="2" charset="77"/>
                <a:cs typeface="Bw Modelica SS01"/>
              </a:rPr>
              <a:t>igennem</a:t>
            </a:r>
            <a:r>
              <a:rPr lang="da-DK" sz="2850" b="1" dirty="0">
                <a:solidFill>
                  <a:srgbClr val="FFFFFF"/>
                </a:solidFill>
                <a:latin typeface="Bw Modelica SS01" pitchFamily="2" charset="77"/>
                <a:cs typeface="Bw Modelica SS01"/>
              </a:rPr>
              <a:t>.</a:t>
            </a:r>
          </a:p>
          <a:p>
            <a:pPr marL="12700">
              <a:lnSpc>
                <a:spcPct val="100000"/>
              </a:lnSpc>
              <a:spcBef>
                <a:spcPts val="135"/>
              </a:spcBef>
            </a:pPr>
            <a:endParaRPr sz="2850" b="1" dirty="0">
              <a:latin typeface="Bw Modelica SS01" pitchFamily="2" charset="77"/>
              <a:cs typeface="Bw Modelica SS01"/>
            </a:endParaRPr>
          </a:p>
        </p:txBody>
      </p:sp>
      <p:sp>
        <p:nvSpPr>
          <p:cNvPr id="30" name="object 30"/>
          <p:cNvSpPr txBox="1"/>
          <p:nvPr/>
        </p:nvSpPr>
        <p:spPr>
          <a:xfrm>
            <a:off x="2265785" y="3824410"/>
            <a:ext cx="16172815" cy="465455"/>
          </a:xfrm>
          <a:prstGeom prst="rect">
            <a:avLst/>
          </a:prstGeom>
        </p:spPr>
        <p:txBody>
          <a:bodyPr vert="horz" wrap="square" lIns="0" tIns="17145" rIns="0" bIns="0" rtlCol="0">
            <a:spAutoFit/>
          </a:bodyPr>
          <a:lstStyle/>
          <a:p>
            <a:pPr marL="12700">
              <a:lnSpc>
                <a:spcPct val="100000"/>
              </a:lnSpc>
              <a:spcBef>
                <a:spcPts val="135"/>
              </a:spcBef>
            </a:pPr>
            <a:r>
              <a:rPr lang="da-DK" sz="2850" b="1" dirty="0">
                <a:solidFill>
                  <a:srgbClr val="FFFFFF"/>
                </a:solidFill>
                <a:latin typeface="Bw Modelica SS01" pitchFamily="2" charset="77"/>
                <a:cs typeface="Bw Modelica SS01"/>
              </a:rPr>
              <a:t>De har </a:t>
            </a:r>
            <a:r>
              <a:rPr lang="da-DK" sz="2850" b="1" spc="-10" dirty="0">
                <a:solidFill>
                  <a:srgbClr val="FFFFFF"/>
                </a:solidFill>
                <a:latin typeface="Bw Modelica SS01" pitchFamily="2" charset="77"/>
                <a:cs typeface="Bw Modelica SS01"/>
              </a:rPr>
              <a:t>tavshedspligt </a:t>
            </a:r>
            <a:r>
              <a:rPr lang="da-DK" sz="2850" b="1" dirty="0">
                <a:solidFill>
                  <a:srgbClr val="FFFFFF"/>
                </a:solidFill>
                <a:latin typeface="Bw Modelica SS01" pitchFamily="2" charset="77"/>
                <a:cs typeface="Bw Modelica SS01"/>
              </a:rPr>
              <a:t>og må ikke </a:t>
            </a:r>
            <a:r>
              <a:rPr lang="da-DK" sz="2850" b="1" spc="-20" dirty="0">
                <a:solidFill>
                  <a:srgbClr val="FFFFFF"/>
                </a:solidFill>
                <a:latin typeface="Bw Modelica SS01" pitchFamily="2" charset="77"/>
                <a:cs typeface="Bw Modelica SS01"/>
              </a:rPr>
              <a:t>fortælle </a:t>
            </a:r>
            <a:r>
              <a:rPr lang="da-DK" sz="2850" b="1" spc="-10" dirty="0">
                <a:solidFill>
                  <a:srgbClr val="FFFFFF"/>
                </a:solidFill>
                <a:latin typeface="Bw Modelica SS01" pitchFamily="2" charset="77"/>
                <a:cs typeface="Bw Modelica SS01"/>
              </a:rPr>
              <a:t>nogen </a:t>
            </a:r>
            <a:r>
              <a:rPr lang="da-DK" sz="2850" b="1" dirty="0">
                <a:solidFill>
                  <a:srgbClr val="FFFFFF"/>
                </a:solidFill>
                <a:latin typeface="Bw Modelica SS01" pitchFamily="2" charset="77"/>
                <a:cs typeface="Bw Modelica SS01"/>
              </a:rPr>
              <a:t>noget af det, du </a:t>
            </a:r>
            <a:r>
              <a:rPr lang="da-DK" sz="2850" b="1" spc="-20" dirty="0">
                <a:solidFill>
                  <a:srgbClr val="FFFFFF"/>
                </a:solidFill>
                <a:latin typeface="Bw Modelica SS01" pitchFamily="2" charset="77"/>
                <a:cs typeface="Bw Modelica SS01"/>
              </a:rPr>
              <a:t>siger</a:t>
            </a:r>
            <a:r>
              <a:rPr lang="da-DK" sz="2850" b="1" dirty="0">
                <a:solidFill>
                  <a:srgbClr val="FFFFFF"/>
                </a:solidFill>
                <a:latin typeface="Bw Modelica SS01" pitchFamily="2" charset="77"/>
                <a:cs typeface="Bw Modelica SS01"/>
              </a:rPr>
              <a:t>, hvis du ikke selv ønsker </a:t>
            </a:r>
            <a:r>
              <a:rPr lang="da-DK" sz="2850" b="1" spc="-20" dirty="0">
                <a:solidFill>
                  <a:srgbClr val="FFFFFF"/>
                </a:solidFill>
                <a:latin typeface="Bw Modelica SS01" pitchFamily="2" charset="77"/>
                <a:cs typeface="Bw Modelica SS01"/>
              </a:rPr>
              <a:t>det</a:t>
            </a:r>
            <a:r>
              <a:rPr lang="da-DK" sz="2850" b="1" dirty="0">
                <a:solidFill>
                  <a:srgbClr val="FFFFFF"/>
                </a:solidFill>
                <a:latin typeface="Bw Modelica SS01" pitchFamily="2" charset="77"/>
                <a:cs typeface="Bw Modelica SS01"/>
              </a:rPr>
              <a:t>.</a:t>
            </a:r>
          </a:p>
        </p:txBody>
      </p:sp>
      <p:pic>
        <p:nvPicPr>
          <p:cNvPr id="36" name="Bildobjekt 35" descr="En bild som visar Grafik, Teckensnitt, logotyp, grafisk design&#10;&#10;Automatiskt genererad beskrivning">
            <a:extLst>
              <a:ext uri="{FF2B5EF4-FFF2-40B4-BE49-F238E27FC236}">
                <a16:creationId xmlns:a16="http://schemas.microsoft.com/office/drawing/2014/main" id="{3ABC0B00-9F03-16E7-3BCB-4E7E3A79C3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14850" y="92075"/>
            <a:ext cx="2354941" cy="1800000"/>
          </a:xfrm>
          <a:prstGeom prst="rect">
            <a:avLst/>
          </a:prstGeom>
        </p:spPr>
      </p:pic>
      <p:sp>
        <p:nvSpPr>
          <p:cNvPr id="6" name="object 3">
            <a:extLst>
              <a:ext uri="{FF2B5EF4-FFF2-40B4-BE49-F238E27FC236}">
                <a16:creationId xmlns:a16="http://schemas.microsoft.com/office/drawing/2014/main" id="{5EB502CE-5184-228E-8260-D3FB4E80A94F}"/>
              </a:ext>
            </a:extLst>
          </p:cNvPr>
          <p:cNvSpPr txBox="1"/>
          <p:nvPr/>
        </p:nvSpPr>
        <p:spPr>
          <a:xfrm>
            <a:off x="2332777" y="5322134"/>
            <a:ext cx="5052272" cy="455894"/>
          </a:xfrm>
          <a:prstGeom prst="rect">
            <a:avLst/>
          </a:prstGeom>
        </p:spPr>
        <p:txBody>
          <a:bodyPr vert="horz" wrap="square" lIns="0" tIns="17145" rIns="0" bIns="0" rtlCol="0">
            <a:spAutoFit/>
          </a:bodyPr>
          <a:lstStyle/>
          <a:p>
            <a:pPr marL="12700">
              <a:lnSpc>
                <a:spcPct val="100000"/>
              </a:lnSpc>
              <a:spcBef>
                <a:spcPts val="135"/>
              </a:spcBef>
            </a:pPr>
            <a:r>
              <a:rPr lang="sv-SE" sz="2850" b="1" spc="-10" dirty="0">
                <a:solidFill>
                  <a:srgbClr val="FFFFFF"/>
                </a:solidFill>
                <a:latin typeface="Bw Modelica SS01 Black Cond" pitchFamily="2" charset="77"/>
                <a:cs typeface="Bw Modelica SS01 Black Cond"/>
              </a:rPr>
              <a:t>www.girltalk.dk</a:t>
            </a:r>
            <a:endParaRPr sz="2850" b="1" dirty="0">
              <a:latin typeface="Bw Modelica SS01 Black Cond" pitchFamily="2" charset="77"/>
              <a:cs typeface="Bw Modelica SS01 Black Cond"/>
            </a:endParaRPr>
          </a:p>
        </p:txBody>
      </p:sp>
      <p:sp>
        <p:nvSpPr>
          <p:cNvPr id="9" name="object 4">
            <a:extLst>
              <a:ext uri="{FF2B5EF4-FFF2-40B4-BE49-F238E27FC236}">
                <a16:creationId xmlns:a16="http://schemas.microsoft.com/office/drawing/2014/main" id="{0706A732-1171-248D-3D2F-B719A0ACA7CE}"/>
              </a:ext>
            </a:extLst>
          </p:cNvPr>
          <p:cNvSpPr txBox="1"/>
          <p:nvPr/>
        </p:nvSpPr>
        <p:spPr>
          <a:xfrm>
            <a:off x="2332778" y="5833606"/>
            <a:ext cx="6319567" cy="600805"/>
          </a:xfrm>
          <a:prstGeom prst="rect">
            <a:avLst/>
          </a:prstGeom>
        </p:spPr>
        <p:txBody>
          <a:bodyPr vert="horz" wrap="square" lIns="0" tIns="15875" rIns="0" bIns="0" rtlCol="0">
            <a:spAutoFit/>
          </a:bodyPr>
          <a:lstStyle/>
          <a:p>
            <a:pPr marL="12700">
              <a:lnSpc>
                <a:spcPct val="100000"/>
              </a:lnSpc>
              <a:spcBef>
                <a:spcPts val="125"/>
              </a:spcBef>
            </a:pPr>
            <a:r>
              <a:rPr lang="da-DK" sz="1900" b="1" dirty="0" err="1">
                <a:solidFill>
                  <a:srgbClr val="FFFFFF"/>
                </a:solidFill>
                <a:latin typeface="Bw Modelica SS01" pitchFamily="2" charset="77"/>
                <a:cs typeface="Bw Modelica SS01"/>
              </a:rPr>
              <a:t>GirlTalk</a:t>
            </a:r>
            <a:r>
              <a:rPr lang="da-DK" sz="1900" b="1" dirty="0">
                <a:solidFill>
                  <a:srgbClr val="FFFFFF"/>
                </a:solidFill>
                <a:latin typeface="Bw Modelica SS01" pitchFamily="2" charset="77"/>
                <a:cs typeface="Bw Modelica SS01"/>
              </a:rPr>
              <a:t> arbejder for at bremse den stigende mistrivsel og for at alle piger har en at tale med. </a:t>
            </a:r>
            <a:endParaRPr sz="1900" b="1" dirty="0">
              <a:latin typeface="Bw Modelica SS01" pitchFamily="2" charset="77"/>
              <a:cs typeface="Bw Modelica SS01"/>
            </a:endParaRPr>
          </a:p>
        </p:txBody>
      </p:sp>
      <p:sp>
        <p:nvSpPr>
          <p:cNvPr id="10" name="object 7">
            <a:extLst>
              <a:ext uri="{FF2B5EF4-FFF2-40B4-BE49-F238E27FC236}">
                <a16:creationId xmlns:a16="http://schemas.microsoft.com/office/drawing/2014/main" id="{07CA2D05-860B-F43D-4E0D-24D428D5E024}"/>
              </a:ext>
            </a:extLst>
          </p:cNvPr>
          <p:cNvSpPr txBox="1"/>
          <p:nvPr/>
        </p:nvSpPr>
        <p:spPr>
          <a:xfrm>
            <a:off x="2332777" y="6780031"/>
            <a:ext cx="1470871" cy="455894"/>
          </a:xfrm>
          <a:prstGeom prst="rect">
            <a:avLst/>
          </a:prstGeom>
        </p:spPr>
        <p:txBody>
          <a:bodyPr vert="horz" wrap="square" lIns="0" tIns="17145" rIns="0" bIns="0" rtlCol="0">
            <a:spAutoFit/>
          </a:bodyPr>
          <a:lstStyle/>
          <a:p>
            <a:pPr marL="12700">
              <a:lnSpc>
                <a:spcPct val="100000"/>
              </a:lnSpc>
              <a:spcBef>
                <a:spcPts val="135"/>
              </a:spcBef>
            </a:pPr>
            <a:r>
              <a:rPr lang="sv-SE" sz="2850" b="1" spc="-10" dirty="0" err="1">
                <a:solidFill>
                  <a:srgbClr val="FFFFFF"/>
                </a:solidFill>
                <a:latin typeface="Bw Modelica SS01 Black Cond" pitchFamily="2" charset="77"/>
                <a:cs typeface="Bw Modelica SS01 Black Cond"/>
              </a:rPr>
              <a:t>Læge</a:t>
            </a:r>
            <a:r>
              <a:rPr lang="sv-SE" sz="2850" b="1" spc="-10" dirty="0">
                <a:solidFill>
                  <a:srgbClr val="FFFFFF"/>
                </a:solidFill>
                <a:latin typeface="Bw Modelica SS01 Black Cond" pitchFamily="2" charset="77"/>
                <a:cs typeface="Bw Modelica SS01 Black Cond"/>
              </a:rPr>
              <a:t> </a:t>
            </a:r>
            <a:endParaRPr lang="sv-SE" sz="2850" b="1" dirty="0">
              <a:latin typeface="Bw Modelica SS01 Black Cond" pitchFamily="2" charset="77"/>
              <a:cs typeface="Bw Modelica SS01 Black Cond"/>
            </a:endParaRPr>
          </a:p>
        </p:txBody>
      </p:sp>
      <p:sp>
        <p:nvSpPr>
          <p:cNvPr id="13" name="object 8">
            <a:extLst>
              <a:ext uri="{FF2B5EF4-FFF2-40B4-BE49-F238E27FC236}">
                <a16:creationId xmlns:a16="http://schemas.microsoft.com/office/drawing/2014/main" id="{C168AC78-C0FE-8D73-9EB6-FF7E038BED0D}"/>
              </a:ext>
            </a:extLst>
          </p:cNvPr>
          <p:cNvSpPr txBox="1"/>
          <p:nvPr/>
        </p:nvSpPr>
        <p:spPr>
          <a:xfrm>
            <a:off x="2332777" y="7291503"/>
            <a:ext cx="7039609" cy="600805"/>
          </a:xfrm>
          <a:prstGeom prst="rect">
            <a:avLst/>
          </a:prstGeom>
        </p:spPr>
        <p:txBody>
          <a:bodyPr vert="horz" wrap="square" lIns="0" tIns="15875" rIns="0" bIns="0" rtlCol="0">
            <a:spAutoFit/>
          </a:bodyPr>
          <a:lstStyle/>
          <a:p>
            <a:pPr marL="12700">
              <a:lnSpc>
                <a:spcPct val="100000"/>
              </a:lnSpc>
              <a:spcBef>
                <a:spcPts val="125"/>
              </a:spcBef>
            </a:pPr>
            <a:r>
              <a:rPr lang="da-DK" sz="1900" b="1" spc="-10" dirty="0">
                <a:solidFill>
                  <a:srgbClr val="FFFFFF"/>
                </a:solidFill>
                <a:latin typeface="Bw Modelica SS01" pitchFamily="2" charset="77"/>
                <a:cs typeface="Bw Modelica SS01"/>
              </a:rPr>
              <a:t>Du kan altid kontakte din læge for råd, vejledning og evt. undersøgelse, hvis du føler, at der er noget galt.</a:t>
            </a:r>
            <a:endParaRPr sz="1900" b="1" dirty="0">
              <a:latin typeface="Bw Modelica SS01" pitchFamily="2" charset="77"/>
              <a:cs typeface="Bw Modelica SS01"/>
            </a:endParaRPr>
          </a:p>
        </p:txBody>
      </p:sp>
      <p:sp>
        <p:nvSpPr>
          <p:cNvPr id="14" name="object 11">
            <a:extLst>
              <a:ext uri="{FF2B5EF4-FFF2-40B4-BE49-F238E27FC236}">
                <a16:creationId xmlns:a16="http://schemas.microsoft.com/office/drawing/2014/main" id="{B87DF8F7-B360-1066-0F46-D48395CE63E6}"/>
              </a:ext>
            </a:extLst>
          </p:cNvPr>
          <p:cNvSpPr txBox="1"/>
          <p:nvPr/>
        </p:nvSpPr>
        <p:spPr>
          <a:xfrm>
            <a:off x="2332779" y="8402025"/>
            <a:ext cx="8328871" cy="455894"/>
          </a:xfrm>
          <a:prstGeom prst="rect">
            <a:avLst/>
          </a:prstGeom>
        </p:spPr>
        <p:txBody>
          <a:bodyPr vert="horz" wrap="square" lIns="0" tIns="17145" rIns="0" bIns="0" rtlCol="0">
            <a:spAutoFit/>
          </a:bodyPr>
          <a:lstStyle/>
          <a:p>
            <a:pPr marL="12700">
              <a:lnSpc>
                <a:spcPct val="100000"/>
              </a:lnSpc>
              <a:spcBef>
                <a:spcPts val="135"/>
              </a:spcBef>
            </a:pPr>
            <a:r>
              <a:rPr lang="sv-SE" sz="2850" b="1" dirty="0">
                <a:solidFill>
                  <a:srgbClr val="FFFFFF"/>
                </a:solidFill>
                <a:latin typeface="Bw Modelica SS01 Black Cond" pitchFamily="2" charset="77"/>
                <a:cs typeface="Bw Modelica SS01 Black Cond"/>
              </a:rPr>
              <a:t>sexogsamfund.dk </a:t>
            </a:r>
            <a:endParaRPr sz="2850" b="1" dirty="0">
              <a:latin typeface="Bw Modelica SS01 Black Cond" pitchFamily="2" charset="77"/>
              <a:cs typeface="Bw Modelica SS01 Black Cond"/>
            </a:endParaRPr>
          </a:p>
        </p:txBody>
      </p:sp>
      <p:sp>
        <p:nvSpPr>
          <p:cNvPr id="17" name="object 12">
            <a:extLst>
              <a:ext uri="{FF2B5EF4-FFF2-40B4-BE49-F238E27FC236}">
                <a16:creationId xmlns:a16="http://schemas.microsoft.com/office/drawing/2014/main" id="{573DAB7D-DCEC-D7B2-01E7-E78D51CE5146}"/>
              </a:ext>
            </a:extLst>
          </p:cNvPr>
          <p:cNvSpPr txBox="1"/>
          <p:nvPr/>
        </p:nvSpPr>
        <p:spPr>
          <a:xfrm>
            <a:off x="2332779" y="8913497"/>
            <a:ext cx="6652471" cy="893193"/>
          </a:xfrm>
          <a:prstGeom prst="rect">
            <a:avLst/>
          </a:prstGeom>
        </p:spPr>
        <p:txBody>
          <a:bodyPr vert="horz" wrap="square" lIns="0" tIns="15875" rIns="0" bIns="0" rtlCol="0">
            <a:spAutoFit/>
          </a:bodyPr>
          <a:lstStyle/>
          <a:p>
            <a:pPr marL="12700">
              <a:lnSpc>
                <a:spcPct val="100000"/>
              </a:lnSpc>
              <a:spcBef>
                <a:spcPts val="125"/>
              </a:spcBef>
            </a:pPr>
            <a:r>
              <a:rPr lang="da-DK" sz="1900" b="1" spc="-10" dirty="0">
                <a:solidFill>
                  <a:srgbClr val="FFFFFF"/>
                </a:solidFill>
                <a:latin typeface="Bw Modelica SS01" pitchFamily="2" charset="77"/>
                <a:cs typeface="Bw Modelica SS01"/>
              </a:rPr>
              <a:t>Med seksualoplysning og -undervisning som kerneområder arbejder de for alle menneskers ret til at bestemme over egen krop, køn og seksualitet. </a:t>
            </a:r>
          </a:p>
        </p:txBody>
      </p:sp>
      <p:sp>
        <p:nvSpPr>
          <p:cNvPr id="18" name="object 15">
            <a:extLst>
              <a:ext uri="{FF2B5EF4-FFF2-40B4-BE49-F238E27FC236}">
                <a16:creationId xmlns:a16="http://schemas.microsoft.com/office/drawing/2014/main" id="{ADED9BD3-506E-2ECF-459F-B4A713E7FD0E}"/>
              </a:ext>
            </a:extLst>
          </p:cNvPr>
          <p:cNvSpPr txBox="1"/>
          <p:nvPr/>
        </p:nvSpPr>
        <p:spPr>
          <a:xfrm>
            <a:off x="11763580" y="4772451"/>
            <a:ext cx="2298563" cy="455894"/>
          </a:xfrm>
          <a:prstGeom prst="rect">
            <a:avLst/>
          </a:prstGeom>
        </p:spPr>
        <p:txBody>
          <a:bodyPr vert="horz" wrap="square" lIns="0" tIns="17145" rIns="0" bIns="0" rtlCol="0">
            <a:spAutoFit/>
          </a:bodyPr>
          <a:lstStyle/>
          <a:p>
            <a:pPr marL="12700">
              <a:lnSpc>
                <a:spcPct val="100000"/>
              </a:lnSpc>
              <a:spcBef>
                <a:spcPts val="135"/>
              </a:spcBef>
            </a:pPr>
            <a:r>
              <a:rPr sz="2850" b="1" spc="-10" dirty="0">
                <a:solidFill>
                  <a:srgbClr val="FFFFFF"/>
                </a:solidFill>
                <a:latin typeface="Bw Modelica SS01 Black Cond" pitchFamily="2" charset="77"/>
                <a:cs typeface="Bw Modelica SS01 Black Cond"/>
              </a:rPr>
              <a:t>Libresse.</a:t>
            </a:r>
            <a:r>
              <a:rPr lang="sv-SE" sz="2850" b="1" spc="-10" dirty="0" err="1">
                <a:solidFill>
                  <a:srgbClr val="FFFFFF"/>
                </a:solidFill>
                <a:latin typeface="Bw Modelica SS01 Black Cond" pitchFamily="2" charset="77"/>
                <a:cs typeface="Bw Modelica SS01 Black Cond"/>
              </a:rPr>
              <a:t>dk</a:t>
            </a:r>
            <a:endParaRPr sz="2850" b="1" dirty="0">
              <a:latin typeface="Bw Modelica SS01 Black Cond" pitchFamily="2" charset="77"/>
              <a:cs typeface="Bw Modelica SS01 Black Cond"/>
            </a:endParaRPr>
          </a:p>
        </p:txBody>
      </p:sp>
      <p:sp>
        <p:nvSpPr>
          <p:cNvPr id="21" name="object 16">
            <a:extLst>
              <a:ext uri="{FF2B5EF4-FFF2-40B4-BE49-F238E27FC236}">
                <a16:creationId xmlns:a16="http://schemas.microsoft.com/office/drawing/2014/main" id="{23B66938-95AA-1E55-7C83-FB0D9809A133}"/>
              </a:ext>
            </a:extLst>
          </p:cNvPr>
          <p:cNvSpPr txBox="1"/>
          <p:nvPr/>
        </p:nvSpPr>
        <p:spPr>
          <a:xfrm>
            <a:off x="11763580" y="5267824"/>
            <a:ext cx="6365669" cy="893193"/>
          </a:xfrm>
          <a:prstGeom prst="rect">
            <a:avLst/>
          </a:prstGeom>
        </p:spPr>
        <p:txBody>
          <a:bodyPr vert="horz" wrap="square" lIns="0" tIns="15875" rIns="0" bIns="0" rtlCol="0">
            <a:spAutoFit/>
          </a:bodyPr>
          <a:lstStyle/>
          <a:p>
            <a:pPr marL="12700">
              <a:lnSpc>
                <a:spcPct val="100000"/>
              </a:lnSpc>
              <a:spcBef>
                <a:spcPts val="125"/>
              </a:spcBef>
            </a:pPr>
            <a:r>
              <a:rPr lang="da-DK" sz="1900" b="1" dirty="0">
                <a:solidFill>
                  <a:srgbClr val="FFFFFF"/>
                </a:solidFill>
                <a:latin typeface="Bw Modelica SS01" pitchFamily="2" charset="77"/>
                <a:cs typeface="Bw Modelica SS01"/>
              </a:rPr>
              <a:t>Hvis du vil læse mere om os, vores produkter og få mere information om fx menstruation og udflåd. Du kan også stille spørgsmål til vores jordemoder.</a:t>
            </a:r>
            <a:endParaRPr sz="1900" b="1" dirty="0">
              <a:latin typeface="Bw Modelica SS01" pitchFamily="2" charset="77"/>
              <a:cs typeface="Bw Modelica SS01"/>
            </a:endParaRPr>
          </a:p>
        </p:txBody>
      </p:sp>
      <p:sp>
        <p:nvSpPr>
          <p:cNvPr id="22" name="object 19">
            <a:extLst>
              <a:ext uri="{FF2B5EF4-FFF2-40B4-BE49-F238E27FC236}">
                <a16:creationId xmlns:a16="http://schemas.microsoft.com/office/drawing/2014/main" id="{49535D1F-99BB-A177-96F2-AE33DC7E2F22}"/>
              </a:ext>
            </a:extLst>
          </p:cNvPr>
          <p:cNvSpPr txBox="1"/>
          <p:nvPr/>
        </p:nvSpPr>
        <p:spPr>
          <a:xfrm>
            <a:off x="11763581" y="6611162"/>
            <a:ext cx="3626776" cy="462424"/>
          </a:xfrm>
          <a:prstGeom prst="rect">
            <a:avLst/>
          </a:prstGeom>
        </p:spPr>
        <p:txBody>
          <a:bodyPr vert="horz" wrap="square" lIns="0" tIns="17145" rIns="0" bIns="0" rtlCol="0">
            <a:spAutoFit/>
          </a:bodyPr>
          <a:lstStyle/>
          <a:p>
            <a:pPr marL="12700">
              <a:lnSpc>
                <a:spcPct val="100000"/>
              </a:lnSpc>
              <a:spcBef>
                <a:spcPts val="135"/>
              </a:spcBef>
            </a:pPr>
            <a:r>
              <a:rPr lang="sv-SE" sz="2850" b="1" spc="-10" dirty="0">
                <a:solidFill>
                  <a:srgbClr val="FFFFFF"/>
                </a:solidFill>
                <a:latin typeface="Bw Modelica SS01 Black Cond" pitchFamily="2" charset="77"/>
                <a:cs typeface="Bw Modelica SS01 Black Cond"/>
              </a:rPr>
              <a:t>bornetelefonen.dk</a:t>
            </a:r>
            <a:endParaRPr sz="2850" b="1" dirty="0">
              <a:latin typeface="Bw Modelica SS01 Black Cond" pitchFamily="2" charset="77"/>
              <a:cs typeface="Bw Modelica SS01 Black Cond"/>
            </a:endParaRPr>
          </a:p>
        </p:txBody>
      </p:sp>
      <p:sp>
        <p:nvSpPr>
          <p:cNvPr id="23" name="object 20">
            <a:extLst>
              <a:ext uri="{FF2B5EF4-FFF2-40B4-BE49-F238E27FC236}">
                <a16:creationId xmlns:a16="http://schemas.microsoft.com/office/drawing/2014/main" id="{35E319EE-5F1C-DCEE-5990-7E22E8CA7D8A}"/>
              </a:ext>
            </a:extLst>
          </p:cNvPr>
          <p:cNvSpPr txBox="1"/>
          <p:nvPr/>
        </p:nvSpPr>
        <p:spPr>
          <a:xfrm>
            <a:off x="11763580" y="7129163"/>
            <a:ext cx="7584869" cy="1185581"/>
          </a:xfrm>
          <a:prstGeom prst="rect">
            <a:avLst/>
          </a:prstGeom>
        </p:spPr>
        <p:txBody>
          <a:bodyPr vert="horz" wrap="square" lIns="0" tIns="15875" rIns="0" bIns="0" rtlCol="0">
            <a:spAutoFit/>
          </a:bodyPr>
          <a:lstStyle/>
          <a:p>
            <a:pPr marL="12700">
              <a:lnSpc>
                <a:spcPct val="100000"/>
              </a:lnSpc>
              <a:spcBef>
                <a:spcPts val="125"/>
              </a:spcBef>
            </a:pPr>
            <a:r>
              <a:rPr lang="sv-SE" sz="1900" b="1" spc="-35" dirty="0" err="1">
                <a:solidFill>
                  <a:srgbClr val="FFFFFF"/>
                </a:solidFill>
                <a:latin typeface="Bw Modelica SS01" pitchFamily="2" charset="77"/>
                <a:cs typeface="Bw Modelica SS01"/>
              </a:rPr>
              <a:t>BørneTelefonen</a:t>
            </a:r>
            <a:r>
              <a:rPr lang="sv-SE" sz="1900" b="1" spc="-35" dirty="0">
                <a:solidFill>
                  <a:srgbClr val="FFFFFF"/>
                </a:solidFill>
                <a:latin typeface="Bw Modelica SS01" pitchFamily="2" charset="77"/>
                <a:cs typeface="Bw Modelica SS01"/>
              </a:rPr>
              <a:t> er DIN linje </a:t>
            </a:r>
            <a:r>
              <a:rPr lang="sv-SE" sz="1900" b="1" spc="-35" dirty="0" err="1">
                <a:solidFill>
                  <a:srgbClr val="FFFFFF"/>
                </a:solidFill>
                <a:latin typeface="Bw Modelica SS01" pitchFamily="2" charset="77"/>
                <a:cs typeface="Bw Modelica SS01"/>
              </a:rPr>
              <a:t>til</a:t>
            </a:r>
            <a:r>
              <a:rPr lang="sv-SE" sz="1900" b="1" spc="-35" dirty="0">
                <a:solidFill>
                  <a:srgbClr val="FFFFFF"/>
                </a:solidFill>
                <a:latin typeface="Bw Modelica SS01" pitchFamily="2" charset="77"/>
                <a:cs typeface="Bw Modelica SS01"/>
              </a:rPr>
              <a:t> rådgivning, </a:t>
            </a:r>
            <a:r>
              <a:rPr lang="sv-SE" sz="1900" b="1" spc="-35" dirty="0" err="1">
                <a:solidFill>
                  <a:srgbClr val="FFFFFF"/>
                </a:solidFill>
                <a:latin typeface="Bw Modelica SS01" pitchFamily="2" charset="77"/>
                <a:cs typeface="Bw Modelica SS01"/>
              </a:rPr>
              <a:t>trøst</a:t>
            </a:r>
            <a:r>
              <a:rPr lang="sv-SE" sz="1900" b="1" spc="-35" dirty="0">
                <a:solidFill>
                  <a:srgbClr val="FFFFFF"/>
                </a:solidFill>
                <a:latin typeface="Bw Modelica SS01" pitchFamily="2" charset="77"/>
                <a:cs typeface="Bw Modelica SS01"/>
              </a:rPr>
              <a:t> eller bare en </a:t>
            </a:r>
            <a:r>
              <a:rPr lang="sv-SE" sz="1900" b="1" spc="-35" dirty="0" err="1">
                <a:solidFill>
                  <a:srgbClr val="FFFFFF"/>
                </a:solidFill>
                <a:latin typeface="Bw Modelica SS01" pitchFamily="2" charset="77"/>
                <a:cs typeface="Bw Modelica SS01"/>
              </a:rPr>
              <a:t>voksen</a:t>
            </a:r>
            <a:r>
              <a:rPr lang="sv-SE" sz="1900" b="1" spc="-35" dirty="0">
                <a:solidFill>
                  <a:srgbClr val="FFFFFF"/>
                </a:solidFill>
                <a:latin typeface="Bw Modelica SS01" pitchFamily="2" charset="77"/>
                <a:cs typeface="Bw Modelica SS01"/>
              </a:rPr>
              <a:t>, </a:t>
            </a:r>
            <a:r>
              <a:rPr lang="sv-SE" sz="1900" b="1" spc="-35" dirty="0" err="1">
                <a:solidFill>
                  <a:srgbClr val="FFFFFF"/>
                </a:solidFill>
                <a:latin typeface="Bw Modelica SS01" pitchFamily="2" charset="77"/>
                <a:cs typeface="Bw Modelica SS01"/>
              </a:rPr>
              <a:t>der</a:t>
            </a:r>
            <a:r>
              <a:rPr lang="sv-SE" sz="1900" b="1" spc="-35" dirty="0">
                <a:solidFill>
                  <a:srgbClr val="FFFFFF"/>
                </a:solidFill>
                <a:latin typeface="Bw Modelica SS01" pitchFamily="2" charset="77"/>
                <a:cs typeface="Bw Modelica SS01"/>
              </a:rPr>
              <a:t> har tid </a:t>
            </a:r>
            <a:r>
              <a:rPr lang="sv-SE" sz="1900" b="1" spc="-35" dirty="0" err="1">
                <a:solidFill>
                  <a:srgbClr val="FFFFFF"/>
                </a:solidFill>
                <a:latin typeface="Bw Modelica SS01" pitchFamily="2" charset="77"/>
                <a:cs typeface="Bw Modelica SS01"/>
              </a:rPr>
              <a:t>til</a:t>
            </a:r>
            <a:r>
              <a:rPr lang="sv-SE" sz="1900" b="1" spc="-35" dirty="0">
                <a:solidFill>
                  <a:srgbClr val="FFFFFF"/>
                </a:solidFill>
                <a:latin typeface="Bw Modelica SS01" pitchFamily="2" charset="77"/>
                <a:cs typeface="Bw Modelica SS01"/>
              </a:rPr>
              <a:t> at lytte. </a:t>
            </a:r>
            <a:r>
              <a:rPr lang="sv-SE" sz="1900" b="1" spc="-35" dirty="0" err="1">
                <a:solidFill>
                  <a:srgbClr val="FFFFFF"/>
                </a:solidFill>
                <a:latin typeface="Bw Modelica SS01" pitchFamily="2" charset="77"/>
                <a:cs typeface="Bw Modelica SS01"/>
              </a:rPr>
              <a:t>Hver</a:t>
            </a:r>
            <a:r>
              <a:rPr lang="sv-SE" sz="1900" b="1" spc="-35" dirty="0">
                <a:solidFill>
                  <a:srgbClr val="FFFFFF"/>
                </a:solidFill>
                <a:latin typeface="Bw Modelica SS01" pitchFamily="2" charset="77"/>
                <a:cs typeface="Bw Modelica SS01"/>
              </a:rPr>
              <a:t> dag, året </a:t>
            </a:r>
            <a:r>
              <a:rPr lang="sv-SE" sz="1900" b="1" spc="-35" dirty="0" err="1">
                <a:solidFill>
                  <a:srgbClr val="FFFFFF"/>
                </a:solidFill>
                <a:latin typeface="Bw Modelica SS01" pitchFamily="2" charset="77"/>
                <a:cs typeface="Bw Modelica SS01"/>
              </a:rPr>
              <a:t>rundt</a:t>
            </a:r>
            <a:r>
              <a:rPr lang="sv-SE" sz="1900" b="1" spc="-35" dirty="0">
                <a:solidFill>
                  <a:srgbClr val="FFFFFF"/>
                </a:solidFill>
                <a:latin typeface="Bw Modelica SS01" pitchFamily="2" charset="77"/>
                <a:cs typeface="Bw Modelica SS01"/>
              </a:rPr>
              <a:t> </a:t>
            </a:r>
            <a:r>
              <a:rPr lang="sv-SE" sz="1900" b="1" spc="-35" dirty="0" err="1">
                <a:solidFill>
                  <a:srgbClr val="FFFFFF"/>
                </a:solidFill>
                <a:latin typeface="Bw Modelica SS01" pitchFamily="2" charset="77"/>
                <a:cs typeface="Bw Modelica SS01"/>
              </a:rPr>
              <a:t>sidder</a:t>
            </a:r>
            <a:r>
              <a:rPr lang="sv-SE" sz="1900" b="1" spc="-35" dirty="0">
                <a:solidFill>
                  <a:srgbClr val="FFFFFF"/>
                </a:solidFill>
                <a:latin typeface="Bw Modelica SS01" pitchFamily="2" charset="77"/>
                <a:cs typeface="Bw Modelica SS01"/>
              </a:rPr>
              <a:t> </a:t>
            </a:r>
            <a:r>
              <a:rPr lang="sv-SE" sz="1900" b="1" spc="-35" dirty="0" err="1">
                <a:solidFill>
                  <a:srgbClr val="FFFFFF"/>
                </a:solidFill>
                <a:latin typeface="Bw Modelica SS01" pitchFamily="2" charset="77"/>
                <a:cs typeface="Bw Modelica SS01"/>
              </a:rPr>
              <a:t>deres</a:t>
            </a:r>
            <a:r>
              <a:rPr lang="sv-SE" sz="1900" b="1" spc="-35" dirty="0">
                <a:solidFill>
                  <a:srgbClr val="FFFFFF"/>
                </a:solidFill>
                <a:latin typeface="Bw Modelica SS01" pitchFamily="2" charset="77"/>
                <a:cs typeface="Bw Modelica SS01"/>
              </a:rPr>
              <a:t> frivillige </a:t>
            </a:r>
            <a:r>
              <a:rPr lang="sv-SE" sz="1900" b="1" spc="-35" dirty="0" err="1">
                <a:solidFill>
                  <a:srgbClr val="FFFFFF"/>
                </a:solidFill>
                <a:latin typeface="Bw Modelica SS01" pitchFamily="2" charset="77"/>
                <a:cs typeface="Bw Modelica SS01"/>
              </a:rPr>
              <a:t>rådgivere</a:t>
            </a:r>
            <a:r>
              <a:rPr lang="sv-SE" sz="1900" b="1" spc="-35" dirty="0">
                <a:solidFill>
                  <a:srgbClr val="FFFFFF"/>
                </a:solidFill>
                <a:latin typeface="Bw Modelica SS01" pitchFamily="2" charset="77"/>
                <a:cs typeface="Bw Modelica SS01"/>
              </a:rPr>
              <a:t> på </a:t>
            </a:r>
            <a:r>
              <a:rPr lang="sv-SE" sz="1900" b="1" spc="-35" dirty="0" err="1">
                <a:solidFill>
                  <a:srgbClr val="FFFFFF"/>
                </a:solidFill>
                <a:latin typeface="Bw Modelica SS01" pitchFamily="2" charset="77"/>
                <a:cs typeface="Bw Modelica SS01"/>
              </a:rPr>
              <a:t>BørneTelefonen</a:t>
            </a:r>
            <a:r>
              <a:rPr lang="sv-SE" sz="1900" b="1" spc="-35" dirty="0">
                <a:solidFill>
                  <a:srgbClr val="FFFFFF"/>
                </a:solidFill>
                <a:latin typeface="Bw Modelica SS01" pitchFamily="2" charset="77"/>
                <a:cs typeface="Bw Modelica SS01"/>
              </a:rPr>
              <a:t> klar </a:t>
            </a:r>
            <a:r>
              <a:rPr lang="sv-SE" sz="1900" b="1" spc="-35" dirty="0" err="1">
                <a:solidFill>
                  <a:srgbClr val="FFFFFF"/>
                </a:solidFill>
                <a:latin typeface="Bw Modelica SS01" pitchFamily="2" charset="77"/>
                <a:cs typeface="Bw Modelica SS01"/>
              </a:rPr>
              <a:t>til</a:t>
            </a:r>
            <a:r>
              <a:rPr lang="sv-SE" sz="1900" b="1" spc="-35" dirty="0">
                <a:solidFill>
                  <a:srgbClr val="FFFFFF"/>
                </a:solidFill>
                <a:latin typeface="Bw Modelica SS01" pitchFamily="2" charset="77"/>
                <a:cs typeface="Bw Modelica SS01"/>
              </a:rPr>
              <a:t> at lytte </a:t>
            </a:r>
            <a:r>
              <a:rPr lang="sv-SE" sz="1900" b="1" spc="-35" dirty="0" err="1">
                <a:solidFill>
                  <a:srgbClr val="FFFFFF"/>
                </a:solidFill>
                <a:latin typeface="Bw Modelica SS01" pitchFamily="2" charset="77"/>
                <a:cs typeface="Bw Modelica SS01"/>
              </a:rPr>
              <a:t>og</a:t>
            </a:r>
            <a:r>
              <a:rPr lang="sv-SE" sz="1900" b="1" spc="-35" dirty="0">
                <a:solidFill>
                  <a:srgbClr val="FFFFFF"/>
                </a:solidFill>
                <a:latin typeface="Bw Modelica SS01" pitchFamily="2" charset="77"/>
                <a:cs typeface="Bw Modelica SS01"/>
              </a:rPr>
              <a:t> </a:t>
            </a:r>
            <a:r>
              <a:rPr lang="sv-SE" sz="1900" b="1" spc="-35" dirty="0" err="1">
                <a:solidFill>
                  <a:srgbClr val="FFFFFF"/>
                </a:solidFill>
                <a:latin typeface="Bw Modelica SS01" pitchFamily="2" charset="77"/>
                <a:cs typeface="Bw Modelica SS01"/>
              </a:rPr>
              <a:t>rådgive</a:t>
            </a:r>
            <a:r>
              <a:rPr lang="sv-SE" sz="1900" b="1" spc="-35" dirty="0">
                <a:solidFill>
                  <a:srgbClr val="FFFFFF"/>
                </a:solidFill>
                <a:latin typeface="Bw Modelica SS01" pitchFamily="2" charset="77"/>
                <a:cs typeface="Bw Modelica SS01"/>
              </a:rPr>
              <a:t> </a:t>
            </a:r>
            <a:r>
              <a:rPr lang="sv-SE" sz="1900" b="1" spc="-35" dirty="0" err="1">
                <a:solidFill>
                  <a:srgbClr val="FFFFFF"/>
                </a:solidFill>
                <a:latin typeface="Bw Modelica SS01" pitchFamily="2" charset="77"/>
                <a:cs typeface="Bw Modelica SS01"/>
              </a:rPr>
              <a:t>børn</a:t>
            </a:r>
            <a:r>
              <a:rPr lang="sv-SE" sz="1900" b="1" spc="-35" dirty="0">
                <a:solidFill>
                  <a:srgbClr val="FFFFFF"/>
                </a:solidFill>
                <a:latin typeface="Bw Modelica SS01" pitchFamily="2" charset="77"/>
                <a:cs typeface="Bw Modelica SS01"/>
              </a:rPr>
              <a:t> </a:t>
            </a:r>
            <a:r>
              <a:rPr lang="sv-SE" sz="1900" b="1" spc="-35" dirty="0" err="1">
                <a:solidFill>
                  <a:srgbClr val="FFFFFF"/>
                </a:solidFill>
                <a:latin typeface="Bw Modelica SS01" pitchFamily="2" charset="77"/>
                <a:cs typeface="Bw Modelica SS01"/>
              </a:rPr>
              <a:t>og</a:t>
            </a:r>
            <a:r>
              <a:rPr lang="sv-SE" sz="1900" b="1" spc="-35" dirty="0">
                <a:solidFill>
                  <a:srgbClr val="FFFFFF"/>
                </a:solidFill>
                <a:latin typeface="Bw Modelica SS01" pitchFamily="2" charset="77"/>
                <a:cs typeface="Bw Modelica SS01"/>
              </a:rPr>
              <a:t> unge i Danmark om </a:t>
            </a:r>
            <a:r>
              <a:rPr lang="sv-SE" sz="1900" b="1" spc="-35" dirty="0" err="1">
                <a:solidFill>
                  <a:srgbClr val="FFFFFF"/>
                </a:solidFill>
                <a:latin typeface="Bw Modelica SS01" pitchFamily="2" charset="77"/>
                <a:cs typeface="Bw Modelica SS01"/>
              </a:rPr>
              <a:t>deres</a:t>
            </a:r>
            <a:r>
              <a:rPr lang="sv-SE" sz="1900" b="1" spc="-35" dirty="0">
                <a:solidFill>
                  <a:srgbClr val="FFFFFF"/>
                </a:solidFill>
                <a:latin typeface="Bw Modelica SS01" pitchFamily="2" charset="77"/>
                <a:cs typeface="Bw Modelica SS01"/>
              </a:rPr>
              <a:t> </a:t>
            </a:r>
            <a:r>
              <a:rPr lang="sv-SE" sz="1900" b="1" spc="-35" dirty="0" err="1">
                <a:solidFill>
                  <a:srgbClr val="FFFFFF"/>
                </a:solidFill>
                <a:latin typeface="Bw Modelica SS01" pitchFamily="2" charset="77"/>
                <a:cs typeface="Bw Modelica SS01"/>
              </a:rPr>
              <a:t>problemer</a:t>
            </a:r>
            <a:r>
              <a:rPr lang="sv-SE" sz="1900" b="1" spc="-35" dirty="0">
                <a:solidFill>
                  <a:srgbClr val="FFFFFF"/>
                </a:solidFill>
                <a:latin typeface="Bw Modelica SS01" pitchFamily="2" charset="77"/>
                <a:cs typeface="Bw Modelica SS01"/>
              </a:rPr>
              <a:t>, store som små. </a:t>
            </a:r>
            <a:endParaRPr sz="1900" b="1" dirty="0">
              <a:latin typeface="Bw Modelica SS01" pitchFamily="2" charset="77"/>
              <a:cs typeface="Bw Modelica SS01"/>
            </a:endParaRPr>
          </a:p>
        </p:txBody>
      </p:sp>
      <p:sp>
        <p:nvSpPr>
          <p:cNvPr id="26" name="object 24">
            <a:extLst>
              <a:ext uri="{FF2B5EF4-FFF2-40B4-BE49-F238E27FC236}">
                <a16:creationId xmlns:a16="http://schemas.microsoft.com/office/drawing/2014/main" id="{690438B9-7A98-4401-7CEB-FD9D14839501}"/>
              </a:ext>
            </a:extLst>
          </p:cNvPr>
          <p:cNvSpPr txBox="1"/>
          <p:nvPr/>
        </p:nvSpPr>
        <p:spPr>
          <a:xfrm>
            <a:off x="11795298" y="8686687"/>
            <a:ext cx="6137070" cy="455894"/>
          </a:xfrm>
          <a:prstGeom prst="rect">
            <a:avLst/>
          </a:prstGeom>
        </p:spPr>
        <p:txBody>
          <a:bodyPr vert="horz" wrap="square" lIns="0" tIns="17145" rIns="0" bIns="0" rtlCol="0">
            <a:spAutoFit/>
          </a:bodyPr>
          <a:lstStyle/>
          <a:p>
            <a:pPr marL="12700">
              <a:lnSpc>
                <a:spcPct val="100000"/>
              </a:lnSpc>
              <a:spcBef>
                <a:spcPts val="135"/>
              </a:spcBef>
            </a:pPr>
            <a:r>
              <a:rPr lang="sv-SE" sz="2850" b="1" spc="-10" dirty="0" err="1">
                <a:solidFill>
                  <a:srgbClr val="FFFFFF"/>
                </a:solidFill>
                <a:latin typeface="Bw Modelica SS01 Black Cond" pitchFamily="2" charset="77"/>
                <a:cs typeface="Bw Modelica SS01 Black Cond"/>
              </a:rPr>
              <a:t>Sundhedsplejersken</a:t>
            </a:r>
            <a:r>
              <a:rPr lang="sv-SE" sz="2850" b="1" spc="-10" dirty="0">
                <a:solidFill>
                  <a:srgbClr val="FFFFFF"/>
                </a:solidFill>
                <a:latin typeface="Bw Modelica SS01 Black Cond" pitchFamily="2" charset="77"/>
                <a:cs typeface="Bw Modelica SS01 Black Cond"/>
              </a:rPr>
              <a:t> på din </a:t>
            </a:r>
            <a:r>
              <a:rPr lang="sv-SE" sz="2850" b="1" spc="-10" dirty="0" err="1">
                <a:solidFill>
                  <a:srgbClr val="FFFFFF"/>
                </a:solidFill>
                <a:latin typeface="Bw Modelica SS01 Black Cond" pitchFamily="2" charset="77"/>
                <a:cs typeface="Bw Modelica SS01 Black Cond"/>
              </a:rPr>
              <a:t>skole</a:t>
            </a:r>
            <a:endParaRPr sz="2850" b="1" dirty="0">
              <a:latin typeface="Bw Modelica SS01 Black Cond" pitchFamily="2" charset="77"/>
              <a:cs typeface="Bw Modelica SS01 Black Cond"/>
            </a:endParaRPr>
          </a:p>
        </p:txBody>
      </p:sp>
      <p:sp>
        <p:nvSpPr>
          <p:cNvPr id="29" name="object 25">
            <a:extLst>
              <a:ext uri="{FF2B5EF4-FFF2-40B4-BE49-F238E27FC236}">
                <a16:creationId xmlns:a16="http://schemas.microsoft.com/office/drawing/2014/main" id="{E4C16613-EE76-1E7A-F87D-89B673962975}"/>
              </a:ext>
            </a:extLst>
          </p:cNvPr>
          <p:cNvSpPr txBox="1"/>
          <p:nvPr/>
        </p:nvSpPr>
        <p:spPr>
          <a:xfrm>
            <a:off x="11763580" y="9191823"/>
            <a:ext cx="7203869" cy="1185581"/>
          </a:xfrm>
          <a:prstGeom prst="rect">
            <a:avLst/>
          </a:prstGeom>
        </p:spPr>
        <p:txBody>
          <a:bodyPr vert="horz" wrap="square" lIns="0" tIns="15875" rIns="0" bIns="0" rtlCol="0">
            <a:spAutoFit/>
          </a:bodyPr>
          <a:lstStyle/>
          <a:p>
            <a:pPr marL="12700">
              <a:lnSpc>
                <a:spcPct val="100000"/>
              </a:lnSpc>
              <a:spcBef>
                <a:spcPts val="125"/>
              </a:spcBef>
            </a:pPr>
            <a:r>
              <a:rPr lang="da-DK" sz="1900" b="1" dirty="0">
                <a:solidFill>
                  <a:srgbClr val="FFFFFF"/>
                </a:solidFill>
                <a:latin typeface="Bw Modelica SS01" pitchFamily="2" charset="77"/>
                <a:cs typeface="Bw Modelica SS01"/>
              </a:rPr>
              <a:t>På din skole er der en sundhedsplejerske, som er der for dig og kan hjælpe dig med alt, hvad du undrer dig over om menstruation, pubertet og andet. Her kan du få råd, støtte og hjælp til mange problemer og tanker, du måtte have.</a:t>
            </a:r>
            <a:endParaRPr sz="1900" b="1" dirty="0">
              <a:latin typeface="Bw Modelica SS01" pitchFamily="2" charset="77"/>
              <a:cs typeface="Bw Modelica SS01"/>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3" cstate="print"/>
          <a:stretch>
            <a:fillRect/>
          </a:stretch>
        </p:blipFill>
        <p:spPr>
          <a:xfrm>
            <a:off x="0" y="-60326"/>
            <a:ext cx="20104100" cy="11369675"/>
          </a:xfrm>
          <a:prstGeom prst="rect">
            <a:avLst/>
          </a:prstGeom>
        </p:spPr>
      </p:pic>
      <p:sp>
        <p:nvSpPr>
          <p:cNvPr id="30" name="object 25">
            <a:extLst>
              <a:ext uri="{FF2B5EF4-FFF2-40B4-BE49-F238E27FC236}">
                <a16:creationId xmlns:a16="http://schemas.microsoft.com/office/drawing/2014/main" id="{35BA3465-7611-192D-A97A-B215F9DB84AB}"/>
              </a:ext>
            </a:extLst>
          </p:cNvPr>
          <p:cNvSpPr txBox="1">
            <a:spLocks/>
          </p:cNvSpPr>
          <p:nvPr/>
        </p:nvSpPr>
        <p:spPr>
          <a:xfrm>
            <a:off x="9630000" y="2592000"/>
            <a:ext cx="7031355" cy="3427861"/>
          </a:xfrm>
          <a:prstGeom prst="rect">
            <a:avLst/>
          </a:prstGeom>
        </p:spPr>
        <p:txBody>
          <a:bodyPr vert="horz" wrap="square" lIns="0" tIns="11430" rIns="0" bIns="0" rtlCol="0">
            <a:spAutoFit/>
          </a:bodyPr>
          <a:lstStyle>
            <a:lvl1pPr>
              <a:defRPr sz="7400" b="1" i="0">
                <a:solidFill>
                  <a:srgbClr val="FFDCEF"/>
                </a:solidFill>
                <a:latin typeface="Bw Modelica SS01 Black"/>
                <a:ea typeface="+mj-ea"/>
                <a:cs typeface="Bw Modelica SS01 Black"/>
              </a:defRPr>
            </a:lvl1pPr>
          </a:lstStyle>
          <a:p>
            <a:pPr marL="12700" marR="5080" algn="ctr">
              <a:lnSpc>
                <a:spcPct val="100299"/>
              </a:lnSpc>
              <a:spcBef>
                <a:spcPts val="90"/>
              </a:spcBef>
            </a:pPr>
            <a:r>
              <a:rPr lang="da-DK" spc="-10">
                <a:solidFill>
                  <a:srgbClr val="A80503"/>
                </a:solidFill>
                <a:latin typeface="Bw Modelica SS01 Black Cond" pitchFamily="2" charset="77"/>
              </a:rPr>
              <a:t>Libresse.dk </a:t>
            </a:r>
            <a:br>
              <a:rPr lang="da-DK" spc="-10">
                <a:solidFill>
                  <a:srgbClr val="A80503"/>
                </a:solidFill>
                <a:latin typeface="Bw Modelica SS01 Black Cond" pitchFamily="2" charset="77"/>
              </a:rPr>
            </a:br>
            <a:r>
              <a:rPr lang="da-DK">
                <a:solidFill>
                  <a:srgbClr val="A80503"/>
                </a:solidFill>
                <a:latin typeface="Bw Modelica SS01 Black Cond" pitchFamily="2" charset="77"/>
              </a:rPr>
              <a:t>er altid </a:t>
            </a:r>
            <a:r>
              <a:rPr lang="da-DK" spc="-10">
                <a:solidFill>
                  <a:srgbClr val="A80503"/>
                </a:solidFill>
                <a:latin typeface="Bw Modelica SS01 Black Cond" pitchFamily="2" charset="77"/>
              </a:rPr>
              <a:t>åben</a:t>
            </a:r>
            <a:br>
              <a:rPr lang="da-DK" spc="-10">
                <a:solidFill>
                  <a:srgbClr val="A80503"/>
                </a:solidFill>
                <a:latin typeface="Bw Modelica SS01 Black Cond" pitchFamily="2" charset="77"/>
              </a:rPr>
            </a:br>
            <a:r>
              <a:rPr lang="da-DK">
                <a:solidFill>
                  <a:srgbClr val="A80503"/>
                </a:solidFill>
                <a:latin typeface="Bw Modelica SS01 Black Cond" pitchFamily="2" charset="77"/>
              </a:rPr>
              <a:t>for </a:t>
            </a:r>
            <a:r>
              <a:rPr lang="da-DK" spc="-25">
                <a:solidFill>
                  <a:srgbClr val="A80503"/>
                </a:solidFill>
                <a:latin typeface="Bw Modelica SS01 Black Cond" pitchFamily="2" charset="77"/>
              </a:rPr>
              <a:t>dig</a:t>
            </a:r>
          </a:p>
        </p:txBody>
      </p:sp>
      <p:sp>
        <p:nvSpPr>
          <p:cNvPr id="25" name="object 25"/>
          <p:cNvSpPr txBox="1">
            <a:spLocks noGrp="1"/>
          </p:cNvSpPr>
          <p:nvPr>
            <p:ph type="title"/>
          </p:nvPr>
        </p:nvSpPr>
        <p:spPr>
          <a:xfrm>
            <a:off x="9696640" y="2536937"/>
            <a:ext cx="7031355" cy="3427861"/>
          </a:xfrm>
          <a:prstGeom prst="rect">
            <a:avLst/>
          </a:prstGeom>
        </p:spPr>
        <p:txBody>
          <a:bodyPr vert="horz" wrap="square" lIns="0" tIns="11430" rIns="0" bIns="0" rtlCol="0">
            <a:spAutoFit/>
          </a:bodyPr>
          <a:lstStyle/>
          <a:p>
            <a:pPr marL="12700" marR="5080" algn="ctr">
              <a:lnSpc>
                <a:spcPct val="100299"/>
              </a:lnSpc>
              <a:spcBef>
                <a:spcPts val="90"/>
              </a:spcBef>
            </a:pPr>
            <a:r>
              <a:rPr lang="da-DK" spc="-10">
                <a:latin typeface="Bw Modelica SS01 Black Cond" pitchFamily="2" charset="77"/>
              </a:rPr>
              <a:t>Libresse.dk </a:t>
            </a:r>
            <a:br>
              <a:rPr lang="da-DK" spc="-10">
                <a:latin typeface="Bw Modelica SS01 Black Cond" pitchFamily="2" charset="77"/>
              </a:rPr>
            </a:br>
            <a:r>
              <a:rPr lang="da-DK">
                <a:latin typeface="Bw Modelica SS01 Black Cond" pitchFamily="2" charset="77"/>
              </a:rPr>
              <a:t>er altid </a:t>
            </a:r>
            <a:r>
              <a:rPr lang="da-DK" spc="-10">
                <a:latin typeface="Bw Modelica SS01 Black Cond" pitchFamily="2" charset="77"/>
              </a:rPr>
              <a:t>åben</a:t>
            </a:r>
            <a:br>
              <a:rPr lang="da-DK" spc="-10">
                <a:latin typeface="Bw Modelica SS01 Black Cond" pitchFamily="2" charset="77"/>
              </a:rPr>
            </a:br>
            <a:r>
              <a:rPr lang="da-DK">
                <a:latin typeface="Bw Modelica SS01 Black Cond" pitchFamily="2" charset="77"/>
              </a:rPr>
              <a:t>for </a:t>
            </a:r>
            <a:r>
              <a:rPr lang="da-DK" spc="-25">
                <a:latin typeface="Bw Modelica SS01 Black Cond" pitchFamily="2" charset="77"/>
              </a:rPr>
              <a:t>dig</a:t>
            </a:r>
          </a:p>
        </p:txBody>
      </p:sp>
      <p:sp>
        <p:nvSpPr>
          <p:cNvPr id="19" name="object 19"/>
          <p:cNvSpPr txBox="1"/>
          <p:nvPr/>
        </p:nvSpPr>
        <p:spPr>
          <a:xfrm>
            <a:off x="10718158" y="6477474"/>
            <a:ext cx="5506092" cy="1111202"/>
          </a:xfrm>
          <a:prstGeom prst="rect">
            <a:avLst/>
          </a:prstGeom>
        </p:spPr>
        <p:txBody>
          <a:bodyPr vert="horz" wrap="square" lIns="0" tIns="59055" rIns="0" bIns="0" rtlCol="0">
            <a:spAutoFit/>
          </a:bodyPr>
          <a:lstStyle/>
          <a:p>
            <a:pPr marL="563880" marR="5080" indent="-551815">
              <a:lnSpc>
                <a:spcPts val="4120"/>
              </a:lnSpc>
              <a:spcBef>
                <a:spcPts val="465"/>
              </a:spcBef>
            </a:pPr>
            <a:r>
              <a:rPr lang="da-DK" sz="3650" spc="-60" dirty="0">
                <a:solidFill>
                  <a:srgbClr val="FFFFFF"/>
                </a:solidFill>
                <a:latin typeface="Expressive V" panose="03060602030405030205" pitchFamily="66" charset="0"/>
                <a:cs typeface="Expressive V" panose="03060602030405030205" pitchFamily="66" charset="0"/>
              </a:rPr>
              <a:t>Scan</a:t>
            </a:r>
            <a:r>
              <a:rPr lang="da-DK" sz="3650" spc="-100" dirty="0">
                <a:solidFill>
                  <a:srgbClr val="FFFFFF"/>
                </a:solidFill>
                <a:latin typeface="Expressive V" panose="03060602030405030205" pitchFamily="66" charset="0"/>
                <a:cs typeface="Expressive V" panose="03060602030405030205" pitchFamily="66" charset="0"/>
              </a:rPr>
              <a:t> for at</a:t>
            </a:r>
            <a:r>
              <a:rPr lang="da-DK" sz="3650" spc="-95" dirty="0">
                <a:solidFill>
                  <a:srgbClr val="FFFFFF"/>
                </a:solidFill>
                <a:latin typeface="Expressive V" panose="03060602030405030205" pitchFamily="66" charset="0"/>
                <a:cs typeface="Expressive V" panose="03060602030405030205" pitchFamily="66" charset="0"/>
              </a:rPr>
              <a:t> </a:t>
            </a:r>
            <a:r>
              <a:rPr lang="da-DK" sz="3650" spc="-75" dirty="0">
                <a:solidFill>
                  <a:srgbClr val="FFFFFF"/>
                </a:solidFill>
                <a:latin typeface="Expressive V" panose="03060602030405030205" pitchFamily="66" charset="0"/>
                <a:cs typeface="Expressive V" panose="03060602030405030205" pitchFamily="66" charset="0"/>
              </a:rPr>
              <a:t>downloade</a:t>
            </a:r>
            <a:r>
              <a:rPr lang="da-DK" sz="3650" spc="-95" dirty="0">
                <a:solidFill>
                  <a:srgbClr val="FFFFFF"/>
                </a:solidFill>
                <a:latin typeface="Expressive V" panose="03060602030405030205" pitchFamily="66" charset="0"/>
                <a:cs typeface="Expressive V" panose="03060602030405030205" pitchFamily="66" charset="0"/>
              </a:rPr>
              <a:t> </a:t>
            </a:r>
            <a:r>
              <a:rPr lang="da-DK" sz="3650" spc="-20" dirty="0">
                <a:solidFill>
                  <a:srgbClr val="FFFFFF"/>
                </a:solidFill>
                <a:latin typeface="Expressive V" panose="03060602030405030205" pitchFamily="66" charset="0"/>
                <a:cs typeface="Expressive V" panose="03060602030405030205" pitchFamily="66" charset="0"/>
              </a:rPr>
              <a:t>bogen </a:t>
            </a:r>
            <a:r>
              <a:rPr lang="da-DK" sz="3650" spc="-45" dirty="0">
                <a:solidFill>
                  <a:srgbClr val="FFFFFF"/>
                </a:solidFill>
                <a:latin typeface="Expressive V" panose="03060602030405030205" pitchFamily="66" charset="0"/>
                <a:cs typeface="Expressive V" panose="03060602030405030205" pitchFamily="66" charset="0"/>
              </a:rPr>
              <a:t>"Bliv</a:t>
            </a:r>
            <a:r>
              <a:rPr lang="da-DK" sz="3650" spc="-114" dirty="0">
                <a:solidFill>
                  <a:srgbClr val="FFFFFF"/>
                </a:solidFill>
                <a:latin typeface="Expressive V" panose="03060602030405030205" pitchFamily="66" charset="0"/>
                <a:cs typeface="Expressive V" panose="03060602030405030205" pitchFamily="66" charset="0"/>
              </a:rPr>
              <a:t> </a:t>
            </a:r>
            <a:r>
              <a:rPr lang="da-DK" sz="3650" spc="-40" dirty="0">
                <a:solidFill>
                  <a:srgbClr val="FFFFFF"/>
                </a:solidFill>
                <a:latin typeface="Expressive V" panose="03060602030405030205" pitchFamily="66" charset="0"/>
                <a:cs typeface="Expressive V" panose="03060602030405030205" pitchFamily="66" charset="0"/>
              </a:rPr>
              <a:t>ven</a:t>
            </a:r>
            <a:r>
              <a:rPr lang="da-DK" sz="3650" spc="-120" dirty="0">
                <a:solidFill>
                  <a:srgbClr val="FFFFFF"/>
                </a:solidFill>
                <a:latin typeface="Expressive V" panose="03060602030405030205" pitchFamily="66" charset="0"/>
                <a:cs typeface="Expressive V" panose="03060602030405030205" pitchFamily="66" charset="0"/>
              </a:rPr>
              <a:t> </a:t>
            </a:r>
            <a:r>
              <a:rPr lang="da-DK" sz="3650" spc="-35" dirty="0">
                <a:solidFill>
                  <a:srgbClr val="FFFFFF"/>
                </a:solidFill>
                <a:latin typeface="Expressive V" panose="03060602030405030205" pitchFamily="66" charset="0"/>
                <a:cs typeface="Expressive V" panose="03060602030405030205" pitchFamily="66" charset="0"/>
              </a:rPr>
              <a:t>med</a:t>
            </a:r>
            <a:r>
              <a:rPr lang="da-DK" sz="3650" spc="-114" dirty="0">
                <a:solidFill>
                  <a:srgbClr val="FFFFFF"/>
                </a:solidFill>
                <a:latin typeface="Expressive V" panose="03060602030405030205" pitchFamily="66" charset="0"/>
                <a:cs typeface="Expressive V" panose="03060602030405030205" pitchFamily="66" charset="0"/>
              </a:rPr>
              <a:t> </a:t>
            </a:r>
            <a:r>
              <a:rPr lang="da-DK" sz="3650" spc="-10" dirty="0">
                <a:solidFill>
                  <a:srgbClr val="FFFFFF"/>
                </a:solidFill>
                <a:latin typeface="Expressive V" panose="03060602030405030205" pitchFamily="66" charset="0"/>
                <a:cs typeface="Expressive V" panose="03060602030405030205" pitchFamily="66" charset="0"/>
              </a:rPr>
              <a:t>din</a:t>
            </a:r>
            <a:r>
              <a:rPr lang="da-DK" sz="3650" spc="-114" dirty="0">
                <a:solidFill>
                  <a:srgbClr val="FFFFFF"/>
                </a:solidFill>
                <a:latin typeface="Expressive V" panose="03060602030405030205" pitchFamily="66" charset="0"/>
                <a:cs typeface="Expressive V" panose="03060602030405030205" pitchFamily="66" charset="0"/>
              </a:rPr>
              <a:t> </a:t>
            </a:r>
            <a:r>
              <a:rPr lang="da-DK" sz="3650" spc="-10" dirty="0">
                <a:solidFill>
                  <a:srgbClr val="FFFFFF"/>
                </a:solidFill>
                <a:latin typeface="Expressive V" panose="03060602030405030205" pitchFamily="66" charset="0"/>
                <a:cs typeface="Expressive V" panose="03060602030405030205" pitchFamily="66" charset="0"/>
              </a:rPr>
              <a:t>krop"</a:t>
            </a:r>
          </a:p>
        </p:txBody>
      </p:sp>
      <p:grpSp>
        <p:nvGrpSpPr>
          <p:cNvPr id="20" name="object 20"/>
          <p:cNvGrpSpPr/>
          <p:nvPr/>
        </p:nvGrpSpPr>
        <p:grpSpPr>
          <a:xfrm>
            <a:off x="12348590" y="7581100"/>
            <a:ext cx="2955158" cy="2106789"/>
            <a:chOff x="12348590" y="7581100"/>
            <a:chExt cx="2955158" cy="2106789"/>
          </a:xfrm>
        </p:grpSpPr>
        <p:sp>
          <p:nvSpPr>
            <p:cNvPr id="21" name="object 21"/>
            <p:cNvSpPr/>
            <p:nvPr/>
          </p:nvSpPr>
          <p:spPr>
            <a:xfrm>
              <a:off x="12348590" y="7950529"/>
              <a:ext cx="1725295" cy="1737360"/>
            </a:xfrm>
            <a:custGeom>
              <a:avLst/>
              <a:gdLst/>
              <a:ahLst/>
              <a:cxnLst/>
              <a:rect l="l" t="t" r="r" b="b"/>
              <a:pathLst>
                <a:path w="1725294" h="1737359">
                  <a:moveTo>
                    <a:pt x="1617144" y="0"/>
                  </a:moveTo>
                  <a:lnTo>
                    <a:pt x="107808" y="0"/>
                  </a:lnTo>
                  <a:lnTo>
                    <a:pt x="65845" y="8472"/>
                  </a:lnTo>
                  <a:lnTo>
                    <a:pt x="31577" y="31577"/>
                  </a:lnTo>
                  <a:lnTo>
                    <a:pt x="8472" y="65845"/>
                  </a:lnTo>
                  <a:lnTo>
                    <a:pt x="0" y="107808"/>
                  </a:lnTo>
                  <a:lnTo>
                    <a:pt x="0" y="1629123"/>
                  </a:lnTo>
                  <a:lnTo>
                    <a:pt x="8472" y="1671085"/>
                  </a:lnTo>
                  <a:lnTo>
                    <a:pt x="31577" y="1705353"/>
                  </a:lnTo>
                  <a:lnTo>
                    <a:pt x="65845" y="1728458"/>
                  </a:lnTo>
                  <a:lnTo>
                    <a:pt x="107808" y="1736931"/>
                  </a:lnTo>
                  <a:lnTo>
                    <a:pt x="1617144" y="1736931"/>
                  </a:lnTo>
                  <a:lnTo>
                    <a:pt x="1659106" y="1728458"/>
                  </a:lnTo>
                  <a:lnTo>
                    <a:pt x="1693375" y="1705353"/>
                  </a:lnTo>
                  <a:lnTo>
                    <a:pt x="1716480" y="1671085"/>
                  </a:lnTo>
                  <a:lnTo>
                    <a:pt x="1724952" y="1629123"/>
                  </a:lnTo>
                  <a:lnTo>
                    <a:pt x="1724952" y="107808"/>
                  </a:lnTo>
                  <a:lnTo>
                    <a:pt x="1716480" y="65845"/>
                  </a:lnTo>
                  <a:lnTo>
                    <a:pt x="1693375" y="31577"/>
                  </a:lnTo>
                  <a:lnTo>
                    <a:pt x="1659106" y="8472"/>
                  </a:lnTo>
                  <a:lnTo>
                    <a:pt x="1617144" y="0"/>
                  </a:lnTo>
                  <a:close/>
                </a:path>
              </a:pathLst>
            </a:custGeom>
            <a:solidFill>
              <a:srgbClr val="911539"/>
            </a:solidFill>
          </p:spPr>
          <p:txBody>
            <a:bodyPr wrap="square" lIns="0" tIns="0" rIns="0" bIns="0" rtlCol="0"/>
            <a:lstStyle/>
            <a:p>
              <a:endParaRPr/>
            </a:p>
          </p:txBody>
        </p:sp>
        <p:sp>
          <p:nvSpPr>
            <p:cNvPr id="22" name="object 22"/>
            <p:cNvSpPr/>
            <p:nvPr/>
          </p:nvSpPr>
          <p:spPr>
            <a:xfrm>
              <a:off x="12470237" y="8070319"/>
              <a:ext cx="1482090" cy="1492885"/>
            </a:xfrm>
            <a:custGeom>
              <a:avLst/>
              <a:gdLst/>
              <a:ahLst/>
              <a:cxnLst/>
              <a:rect l="l" t="t" r="r" b="b"/>
              <a:pathLst>
                <a:path w="1482090" h="1492884">
                  <a:moveTo>
                    <a:pt x="1481912" y="0"/>
                  </a:moveTo>
                  <a:lnTo>
                    <a:pt x="0" y="0"/>
                  </a:lnTo>
                  <a:lnTo>
                    <a:pt x="0" y="1492781"/>
                  </a:lnTo>
                  <a:lnTo>
                    <a:pt x="1481912" y="1492781"/>
                  </a:lnTo>
                  <a:lnTo>
                    <a:pt x="1481912" y="0"/>
                  </a:lnTo>
                  <a:close/>
                </a:path>
              </a:pathLst>
            </a:custGeom>
            <a:solidFill>
              <a:srgbClr val="FFFFFF"/>
            </a:solidFill>
          </p:spPr>
          <p:txBody>
            <a:bodyPr wrap="square" lIns="0" tIns="0" rIns="0" bIns="0" rtlCol="0"/>
            <a:lstStyle/>
            <a:p>
              <a:endParaRPr/>
            </a:p>
          </p:txBody>
        </p:sp>
        <p:sp>
          <p:nvSpPr>
            <p:cNvPr id="24" name="object 24"/>
            <p:cNvSpPr/>
            <p:nvPr/>
          </p:nvSpPr>
          <p:spPr>
            <a:xfrm>
              <a:off x="14868773" y="7581100"/>
              <a:ext cx="434975" cy="657225"/>
            </a:xfrm>
            <a:custGeom>
              <a:avLst/>
              <a:gdLst/>
              <a:ahLst/>
              <a:cxnLst/>
              <a:rect l="l" t="t" r="r" b="b"/>
              <a:pathLst>
                <a:path w="434975" h="657225">
                  <a:moveTo>
                    <a:pt x="329489" y="0"/>
                  </a:moveTo>
                  <a:lnTo>
                    <a:pt x="333854" y="12737"/>
                  </a:lnTo>
                  <a:lnTo>
                    <a:pt x="336081" y="18494"/>
                  </a:lnTo>
                  <a:lnTo>
                    <a:pt x="363741" y="69632"/>
                  </a:lnTo>
                  <a:lnTo>
                    <a:pt x="378010" y="116138"/>
                  </a:lnTo>
                  <a:lnTo>
                    <a:pt x="382799" y="163047"/>
                  </a:lnTo>
                  <a:lnTo>
                    <a:pt x="379195" y="210204"/>
                  </a:lnTo>
                  <a:lnTo>
                    <a:pt x="368287" y="257453"/>
                  </a:lnTo>
                  <a:lnTo>
                    <a:pt x="351164" y="304639"/>
                  </a:lnTo>
                  <a:lnTo>
                    <a:pt x="331105" y="347053"/>
                  </a:lnTo>
                  <a:lnTo>
                    <a:pt x="307743" y="386644"/>
                  </a:lnTo>
                  <a:lnTo>
                    <a:pt x="280922" y="423195"/>
                  </a:lnTo>
                  <a:lnTo>
                    <a:pt x="250492" y="456491"/>
                  </a:lnTo>
                  <a:lnTo>
                    <a:pt x="216298" y="486313"/>
                  </a:lnTo>
                  <a:lnTo>
                    <a:pt x="178187" y="512447"/>
                  </a:lnTo>
                  <a:lnTo>
                    <a:pt x="136008" y="534674"/>
                  </a:lnTo>
                  <a:lnTo>
                    <a:pt x="127537" y="538245"/>
                  </a:lnTo>
                  <a:lnTo>
                    <a:pt x="126124" y="536496"/>
                  </a:lnTo>
                  <a:lnTo>
                    <a:pt x="148582" y="515113"/>
                  </a:lnTo>
                  <a:lnTo>
                    <a:pt x="159638" y="504271"/>
                  </a:lnTo>
                  <a:lnTo>
                    <a:pt x="170248" y="493032"/>
                  </a:lnTo>
                  <a:lnTo>
                    <a:pt x="178040" y="483753"/>
                  </a:lnTo>
                  <a:lnTo>
                    <a:pt x="183982" y="473646"/>
                  </a:lnTo>
                  <a:lnTo>
                    <a:pt x="186093" y="462309"/>
                  </a:lnTo>
                  <a:lnTo>
                    <a:pt x="182394" y="449337"/>
                  </a:lnTo>
                  <a:lnTo>
                    <a:pt x="175660" y="439997"/>
                  </a:lnTo>
                  <a:lnTo>
                    <a:pt x="167605" y="435135"/>
                  </a:lnTo>
                  <a:lnTo>
                    <a:pt x="158595" y="435210"/>
                  </a:lnTo>
                  <a:lnTo>
                    <a:pt x="120121" y="465517"/>
                  </a:lnTo>
                  <a:lnTo>
                    <a:pt x="34399" y="541083"/>
                  </a:lnTo>
                  <a:lnTo>
                    <a:pt x="16548" y="557611"/>
                  </a:lnTo>
                  <a:lnTo>
                    <a:pt x="10410" y="562883"/>
                  </a:lnTo>
                  <a:lnTo>
                    <a:pt x="4535" y="568552"/>
                  </a:lnTo>
                  <a:lnTo>
                    <a:pt x="803" y="574758"/>
                  </a:lnTo>
                  <a:lnTo>
                    <a:pt x="0" y="581579"/>
                  </a:lnTo>
                  <a:lnTo>
                    <a:pt x="2913" y="589092"/>
                  </a:lnTo>
                  <a:lnTo>
                    <a:pt x="11458" y="606196"/>
                  </a:lnTo>
                  <a:lnTo>
                    <a:pt x="18240" y="612177"/>
                  </a:lnTo>
                  <a:lnTo>
                    <a:pt x="29718" y="612902"/>
                  </a:lnTo>
                  <a:lnTo>
                    <a:pt x="33205" y="612232"/>
                  </a:lnTo>
                  <a:lnTo>
                    <a:pt x="37184" y="613761"/>
                  </a:lnTo>
                  <a:lnTo>
                    <a:pt x="209786" y="653864"/>
                  </a:lnTo>
                  <a:lnTo>
                    <a:pt x="222927" y="656880"/>
                  </a:lnTo>
                  <a:lnTo>
                    <a:pt x="235995" y="653069"/>
                  </a:lnTo>
                  <a:lnTo>
                    <a:pt x="242466" y="647749"/>
                  </a:lnTo>
                  <a:lnTo>
                    <a:pt x="249335" y="643802"/>
                  </a:lnTo>
                  <a:lnTo>
                    <a:pt x="244717" y="636818"/>
                  </a:lnTo>
                  <a:lnTo>
                    <a:pt x="241586" y="626022"/>
                  </a:lnTo>
                  <a:lnTo>
                    <a:pt x="235220" y="623551"/>
                  </a:lnTo>
                  <a:lnTo>
                    <a:pt x="218217" y="617483"/>
                  </a:lnTo>
                  <a:lnTo>
                    <a:pt x="200939" y="612110"/>
                  </a:lnTo>
                  <a:lnTo>
                    <a:pt x="158929" y="600055"/>
                  </a:lnTo>
                  <a:lnTo>
                    <a:pt x="151516" y="598788"/>
                  </a:lnTo>
                  <a:lnTo>
                    <a:pt x="141924" y="596631"/>
                  </a:lnTo>
                  <a:lnTo>
                    <a:pt x="192248" y="576302"/>
                  </a:lnTo>
                  <a:lnTo>
                    <a:pt x="238138" y="549901"/>
                  </a:lnTo>
                  <a:lnTo>
                    <a:pt x="279489" y="518360"/>
                  </a:lnTo>
                  <a:lnTo>
                    <a:pt x="316197" y="482608"/>
                  </a:lnTo>
                  <a:lnTo>
                    <a:pt x="348159" y="443578"/>
                  </a:lnTo>
                  <a:lnTo>
                    <a:pt x="375269" y="402200"/>
                  </a:lnTo>
                  <a:lnTo>
                    <a:pt x="397423" y="359407"/>
                  </a:lnTo>
                  <a:lnTo>
                    <a:pt x="414517" y="316129"/>
                  </a:lnTo>
                  <a:lnTo>
                    <a:pt x="426447" y="273299"/>
                  </a:lnTo>
                  <a:lnTo>
                    <a:pt x="433109" y="231846"/>
                  </a:lnTo>
                  <a:lnTo>
                    <a:pt x="434530" y="185160"/>
                  </a:lnTo>
                  <a:lnTo>
                    <a:pt x="429272" y="140683"/>
                  </a:lnTo>
                  <a:lnTo>
                    <a:pt x="417205" y="98320"/>
                  </a:lnTo>
                  <a:lnTo>
                    <a:pt x="398203" y="57978"/>
                  </a:lnTo>
                  <a:lnTo>
                    <a:pt x="372137" y="19559"/>
                  </a:lnTo>
                  <a:lnTo>
                    <a:pt x="343038" y="572"/>
                  </a:lnTo>
                  <a:lnTo>
                    <a:pt x="329489" y="0"/>
                  </a:lnTo>
                  <a:close/>
                </a:path>
              </a:pathLst>
            </a:custGeom>
            <a:solidFill>
              <a:srgbClr val="FFFFFF"/>
            </a:solidFill>
          </p:spPr>
          <p:txBody>
            <a:bodyPr wrap="square" lIns="0" tIns="0" rIns="0" bIns="0" rtlCol="0"/>
            <a:lstStyle/>
            <a:p>
              <a:endParaRPr/>
            </a:p>
          </p:txBody>
        </p:sp>
      </p:grpSp>
      <p:pic>
        <p:nvPicPr>
          <p:cNvPr id="26" name="Bildobjekt 25" descr="En bild som visar Grafik, Teckensnitt, logotyp, grafisk design&#10;&#10;Automatiskt genererad beskrivning">
            <a:extLst>
              <a:ext uri="{FF2B5EF4-FFF2-40B4-BE49-F238E27FC236}">
                <a16:creationId xmlns:a16="http://schemas.microsoft.com/office/drawing/2014/main" id="{09F2388A-6E1B-685F-8CD2-9C2CA78F66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14850" y="92075"/>
            <a:ext cx="2354941" cy="1800000"/>
          </a:xfrm>
          <a:prstGeom prst="rect">
            <a:avLst/>
          </a:prstGeom>
        </p:spPr>
      </p:pic>
      <p:pic>
        <p:nvPicPr>
          <p:cNvPr id="4" name="Picture 3">
            <a:extLst>
              <a:ext uri="{FF2B5EF4-FFF2-40B4-BE49-F238E27FC236}">
                <a16:creationId xmlns:a16="http://schemas.microsoft.com/office/drawing/2014/main" id="{12158DEB-F247-3FE9-712C-EF8FD73B6892}"/>
              </a:ext>
            </a:extLst>
          </p:cNvPr>
          <p:cNvPicPr>
            <a:picLocks noChangeAspect="1"/>
          </p:cNvPicPr>
          <p:nvPr/>
        </p:nvPicPr>
        <p:blipFill>
          <a:blip r:embed="rId5"/>
          <a:stretch>
            <a:fillRect/>
          </a:stretch>
        </p:blipFill>
        <p:spPr>
          <a:xfrm rot="21290280">
            <a:off x="2823552" y="1198617"/>
            <a:ext cx="5765299" cy="9210199"/>
          </a:xfrm>
          <a:prstGeom prst="rect">
            <a:avLst/>
          </a:prstGeom>
        </p:spPr>
      </p:pic>
      <p:pic>
        <p:nvPicPr>
          <p:cNvPr id="5" name="Picture 4" descr="A qr code on a white background&#10;&#10;Description automatically generated">
            <a:extLst>
              <a:ext uri="{FF2B5EF4-FFF2-40B4-BE49-F238E27FC236}">
                <a16:creationId xmlns:a16="http://schemas.microsoft.com/office/drawing/2014/main" id="{0652588B-1FC1-5476-89CD-5D0B4FB74982}"/>
              </a:ext>
            </a:extLst>
          </p:cNvPr>
          <p:cNvPicPr>
            <a:picLocks noChangeAspect="1"/>
          </p:cNvPicPr>
          <p:nvPr/>
        </p:nvPicPr>
        <p:blipFill rotWithShape="1">
          <a:blip r:embed="rId6">
            <a:extLst>
              <a:ext uri="{28A0092B-C50C-407E-A947-70E740481C1C}">
                <a14:useLocalDpi xmlns:a14="http://schemas.microsoft.com/office/drawing/2010/main" val="0"/>
              </a:ext>
            </a:extLst>
          </a:blip>
          <a:srcRect l="11913" t="11952" r="11913" b="11952"/>
          <a:stretch/>
        </p:blipFill>
        <p:spPr>
          <a:xfrm>
            <a:off x="12443794" y="8047990"/>
            <a:ext cx="1494456" cy="149288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0" y="0"/>
            <a:ext cx="20104100" cy="11308556"/>
          </a:xfrm>
          <a:prstGeom prst="rect">
            <a:avLst/>
          </a:prstGeom>
        </p:spPr>
      </p:pic>
      <p:pic>
        <p:nvPicPr>
          <p:cNvPr id="11" name="Bildobjekt 10" descr="En bild som visar Grafik, Teckensnitt, logotyp, grafisk design&#10;&#10;Automatiskt genererad beskrivning">
            <a:extLst>
              <a:ext uri="{FF2B5EF4-FFF2-40B4-BE49-F238E27FC236}">
                <a16:creationId xmlns:a16="http://schemas.microsoft.com/office/drawing/2014/main" id="{E569FBE6-89EC-F810-6743-5BC457D6ED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9591" y="2743458"/>
            <a:ext cx="6484918" cy="495675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66480" y="366481"/>
            <a:ext cx="19371310" cy="10575925"/>
          </a:xfrm>
          <a:custGeom>
            <a:avLst/>
            <a:gdLst/>
            <a:ahLst/>
            <a:cxnLst/>
            <a:rect l="l" t="t" r="r" b="b"/>
            <a:pathLst>
              <a:path w="19371310" h="10575925">
                <a:moveTo>
                  <a:pt x="19371137" y="0"/>
                </a:moveTo>
                <a:lnTo>
                  <a:pt x="0" y="0"/>
                </a:lnTo>
                <a:lnTo>
                  <a:pt x="0" y="10575594"/>
                </a:lnTo>
                <a:lnTo>
                  <a:pt x="19371137" y="10575594"/>
                </a:lnTo>
                <a:lnTo>
                  <a:pt x="19371137" y="0"/>
                </a:lnTo>
                <a:close/>
              </a:path>
            </a:pathLst>
          </a:custGeom>
          <a:solidFill>
            <a:srgbClr val="FFDAD2"/>
          </a:solidFill>
        </p:spPr>
        <p:txBody>
          <a:bodyPr wrap="square" lIns="0" tIns="0" rIns="0" bIns="0" rtlCol="0"/>
          <a:lstStyle/>
          <a:p>
            <a:endParaRPr/>
          </a:p>
        </p:txBody>
      </p:sp>
      <p:pic>
        <p:nvPicPr>
          <p:cNvPr id="18" name="Bildobjekt 17" descr="En bild som visar klädsel, Underplagg, mage, underbyxor&#10;&#10;Automatiskt genererad beskrivning">
            <a:extLst>
              <a:ext uri="{FF2B5EF4-FFF2-40B4-BE49-F238E27FC236}">
                <a16:creationId xmlns:a16="http://schemas.microsoft.com/office/drawing/2014/main" id="{7F644B4A-0507-2FA7-E384-2E61C929CD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5" y="-30050"/>
            <a:ext cx="9895955" cy="11430621"/>
          </a:xfrm>
          <a:prstGeom prst="rect">
            <a:avLst/>
          </a:prstGeom>
        </p:spPr>
      </p:pic>
      <p:sp>
        <p:nvSpPr>
          <p:cNvPr id="4" name="object 4"/>
          <p:cNvSpPr txBox="1">
            <a:spLocks noGrp="1"/>
          </p:cNvSpPr>
          <p:nvPr>
            <p:ph type="title"/>
          </p:nvPr>
        </p:nvSpPr>
        <p:spPr>
          <a:xfrm>
            <a:off x="7112024" y="3137304"/>
            <a:ext cx="12988381" cy="2287806"/>
          </a:xfrm>
          <a:prstGeom prst="rect">
            <a:avLst/>
          </a:prstGeom>
        </p:spPr>
        <p:txBody>
          <a:bodyPr vert="horz" wrap="square" lIns="0" tIns="55880" rIns="0" bIns="0" rtlCol="0">
            <a:spAutoFit/>
          </a:bodyPr>
          <a:lstStyle/>
          <a:p>
            <a:pPr marL="12700" marR="5080">
              <a:lnSpc>
                <a:spcPts val="8660"/>
              </a:lnSpc>
              <a:spcBef>
                <a:spcPts val="440"/>
              </a:spcBef>
            </a:pPr>
            <a:r>
              <a:rPr lang="da-DK" dirty="0">
                <a:solidFill>
                  <a:srgbClr val="8B1842"/>
                </a:solidFill>
                <a:latin typeface="Bw Modelica SS01 Black Cond" pitchFamily="2" charset="77"/>
              </a:rPr>
              <a:t>H</a:t>
            </a:r>
            <a:r>
              <a:rPr lang="da-DK" spc="110" dirty="0">
                <a:solidFill>
                  <a:srgbClr val="8B1842"/>
                </a:solidFill>
                <a:latin typeface="Bw Modelica SS01 Black Cond" pitchFamily="2" charset="77"/>
              </a:rPr>
              <a:t>vem </a:t>
            </a:r>
            <a:r>
              <a:rPr lang="da-DK" dirty="0">
                <a:solidFill>
                  <a:srgbClr val="8B1842"/>
                </a:solidFill>
                <a:latin typeface="Bw Modelica SS01 Black Cond" pitchFamily="2" charset="77"/>
              </a:rPr>
              <a:t>bestemmer </a:t>
            </a:r>
            <a:r>
              <a:rPr lang="da-DK" spc="-20" dirty="0">
                <a:solidFill>
                  <a:srgbClr val="8B1842"/>
                </a:solidFill>
                <a:latin typeface="Bw Modelica SS01 Black Cond" pitchFamily="2" charset="77"/>
              </a:rPr>
              <a:t>hvornår? </a:t>
            </a:r>
            <a:br>
              <a:rPr lang="da-DK" spc="-20" dirty="0">
                <a:solidFill>
                  <a:srgbClr val="8B1842"/>
                </a:solidFill>
                <a:latin typeface="Bw Modelica SS01 Black Cond" pitchFamily="2" charset="77"/>
              </a:rPr>
            </a:br>
            <a:r>
              <a:rPr lang="da-DK" dirty="0">
                <a:solidFill>
                  <a:srgbClr val="8B1842"/>
                </a:solidFill>
                <a:latin typeface="Bw Modelica SS01 Black Cond" pitchFamily="2" charset="77"/>
              </a:rPr>
              <a:t>Og hvad </a:t>
            </a:r>
            <a:r>
              <a:rPr lang="da-DK" spc="-10" dirty="0">
                <a:solidFill>
                  <a:srgbClr val="8B1842"/>
                </a:solidFill>
                <a:latin typeface="Bw Modelica SS01 Black Cond" pitchFamily="2" charset="77"/>
              </a:rPr>
              <a:t>sker </a:t>
            </a:r>
            <a:r>
              <a:rPr lang="da-DK" dirty="0">
                <a:solidFill>
                  <a:srgbClr val="8B1842"/>
                </a:solidFill>
                <a:latin typeface="Bw Modelica SS01 Black Cond" pitchFamily="2" charset="77"/>
              </a:rPr>
              <a:t>der</a:t>
            </a:r>
            <a:r>
              <a:rPr lang="da-DK" spc="-10" dirty="0">
                <a:solidFill>
                  <a:srgbClr val="8B1842"/>
                </a:solidFill>
                <a:latin typeface="Bw Modelica SS01 Black Cond" pitchFamily="2" charset="77"/>
              </a:rPr>
              <a:t>?</a:t>
            </a:r>
          </a:p>
        </p:txBody>
      </p:sp>
      <p:sp>
        <p:nvSpPr>
          <p:cNvPr id="5" name="object 5"/>
          <p:cNvSpPr txBox="1"/>
          <p:nvPr/>
        </p:nvSpPr>
        <p:spPr>
          <a:xfrm>
            <a:off x="8938435" y="6045107"/>
            <a:ext cx="9690071" cy="3098605"/>
          </a:xfrm>
          <a:prstGeom prst="rect">
            <a:avLst/>
          </a:prstGeom>
        </p:spPr>
        <p:txBody>
          <a:bodyPr vert="horz" wrap="square" lIns="0" tIns="10160" rIns="0" bIns="0" rtlCol="0">
            <a:spAutoFit/>
          </a:bodyPr>
          <a:lstStyle/>
          <a:p>
            <a:pPr marL="12700" marR="5080">
              <a:lnSpc>
                <a:spcPts val="3629"/>
              </a:lnSpc>
              <a:spcBef>
                <a:spcPts val="80"/>
              </a:spcBef>
            </a:pPr>
            <a:r>
              <a:rPr lang="da-DK" sz="2400" b="1" dirty="0">
                <a:solidFill>
                  <a:srgbClr val="8B1842"/>
                </a:solidFill>
                <a:latin typeface="Bw Modelica SS01 Black Cond" pitchFamily="2" charset="77"/>
                <a:cs typeface="Bw Modelica SS01 Black Cond"/>
              </a:rPr>
              <a:t>Hypofysen, en lille kirtel i din hjerne, bestemmer, </a:t>
            </a:r>
            <a:r>
              <a:rPr lang="da-DK" sz="2400" b="1" spc="-25" dirty="0">
                <a:solidFill>
                  <a:srgbClr val="8B1842"/>
                </a:solidFill>
                <a:latin typeface="Bw Modelica SS01 Black Cond" pitchFamily="2" charset="77"/>
                <a:cs typeface="Bw Modelica SS01 Black Cond"/>
              </a:rPr>
              <a:t>hvornår </a:t>
            </a:r>
            <a:r>
              <a:rPr lang="da-DK" sz="2400" b="1" spc="-35" dirty="0">
                <a:solidFill>
                  <a:srgbClr val="8B1842"/>
                </a:solidFill>
                <a:latin typeface="Bw Modelica SS01 Black Cond" pitchFamily="2" charset="77"/>
                <a:cs typeface="Bw Modelica SS01 Black Cond"/>
              </a:rPr>
              <a:t>pubertetsrejsen </a:t>
            </a:r>
            <a:r>
              <a:rPr lang="da-DK" sz="2400" b="1" spc="-50" dirty="0">
                <a:solidFill>
                  <a:srgbClr val="8B1842"/>
                </a:solidFill>
                <a:latin typeface="Bw Modelica SS01 Black Cond" pitchFamily="2" charset="77"/>
                <a:cs typeface="Bw Modelica SS01 Black Cond"/>
              </a:rPr>
              <a:t>skal </a:t>
            </a:r>
            <a:r>
              <a:rPr lang="da-DK" sz="2400" b="1" spc="-20" dirty="0">
                <a:solidFill>
                  <a:srgbClr val="8B1842"/>
                </a:solidFill>
                <a:latin typeface="Bw Modelica SS01 Black Cond" pitchFamily="2" charset="77"/>
                <a:cs typeface="Bw Modelica SS01 Black Cond"/>
              </a:rPr>
              <a:t>begynde.</a:t>
            </a:r>
            <a:r>
              <a:rPr lang="da-DK" sz="2400" b="1" spc="-80" dirty="0">
                <a:solidFill>
                  <a:srgbClr val="8B1842"/>
                </a:solidFill>
                <a:latin typeface="Bw Modelica SS01 Black Cond" pitchFamily="2" charset="77"/>
                <a:cs typeface="Bw Modelica SS01 Black Cond"/>
              </a:rPr>
              <a:t> </a:t>
            </a:r>
            <a:r>
              <a:rPr lang="da-DK" sz="2400" b="1" dirty="0">
                <a:solidFill>
                  <a:srgbClr val="8B1842"/>
                </a:solidFill>
                <a:latin typeface="Bw Modelica SS01 Black Cond" pitchFamily="2" charset="77"/>
                <a:cs typeface="Bw Modelica SS01 Black Cond"/>
              </a:rPr>
              <a:t>A</a:t>
            </a:r>
            <a:r>
              <a:rPr lang="da-DK" sz="2400" b="1" spc="-10" dirty="0">
                <a:solidFill>
                  <a:srgbClr val="8B1842"/>
                </a:solidFill>
                <a:latin typeface="Bw Modelica SS01 Black Cond" pitchFamily="2" charset="77"/>
                <a:cs typeface="Bw Modelica SS01 Black Cond"/>
              </a:rPr>
              <a:t>lle kroppe</a:t>
            </a:r>
            <a:r>
              <a:rPr lang="da-DK" sz="2400" b="1" dirty="0">
                <a:solidFill>
                  <a:srgbClr val="8B1842"/>
                </a:solidFill>
                <a:latin typeface="Bw Modelica SS01 Black Cond" pitchFamily="2" charset="77"/>
                <a:cs typeface="Bw Modelica SS01 Black Cond"/>
              </a:rPr>
              <a:t> </a:t>
            </a:r>
            <a:r>
              <a:rPr lang="da-DK" sz="2400" b="1" spc="-20" dirty="0">
                <a:solidFill>
                  <a:srgbClr val="8B1842"/>
                </a:solidFill>
                <a:latin typeface="Bw Modelica SS01 Black Cond" pitchFamily="2" charset="77"/>
                <a:cs typeface="Bw Modelica SS01 Black Cond"/>
              </a:rPr>
              <a:t>har </a:t>
            </a:r>
            <a:r>
              <a:rPr lang="da-DK" sz="2400" b="1" dirty="0">
                <a:solidFill>
                  <a:srgbClr val="8B1842"/>
                </a:solidFill>
                <a:latin typeface="Bw Modelica SS01 Black Cond" pitchFamily="2" charset="77"/>
                <a:cs typeface="Bw Modelica SS01 Black Cond"/>
              </a:rPr>
              <a:t>deres </a:t>
            </a:r>
            <a:r>
              <a:rPr lang="da-DK" sz="2400" b="1" spc="-10" dirty="0">
                <a:solidFill>
                  <a:srgbClr val="8B1842"/>
                </a:solidFill>
                <a:latin typeface="Bw Modelica SS01 Black Cond" pitchFamily="2" charset="77"/>
                <a:cs typeface="Bw Modelica SS01 Black Cond"/>
              </a:rPr>
              <a:t>egen tidsplan.</a:t>
            </a:r>
          </a:p>
          <a:p>
            <a:pPr marL="12700" marR="412115">
              <a:lnSpc>
                <a:spcPct val="106100"/>
              </a:lnSpc>
              <a:spcBef>
                <a:spcPts val="2315"/>
              </a:spcBef>
            </a:pPr>
            <a:r>
              <a:rPr lang="da-DK" sz="2400" b="1" dirty="0">
                <a:solidFill>
                  <a:srgbClr val="8B1842"/>
                </a:solidFill>
                <a:latin typeface="Bw Modelica SS01 Black Cond" pitchFamily="2" charset="77"/>
                <a:cs typeface="Bw Modelica SS01 Black Cond"/>
              </a:rPr>
              <a:t>Puberteten fører til mange forandringer, både i </a:t>
            </a:r>
            <a:r>
              <a:rPr lang="da-DK" sz="2400" b="1" spc="-10" dirty="0">
                <a:solidFill>
                  <a:srgbClr val="8B1842"/>
                </a:solidFill>
                <a:latin typeface="Bw Modelica SS01 Black Cond" pitchFamily="2" charset="77"/>
                <a:cs typeface="Bw Modelica SS01 Black Cond"/>
              </a:rPr>
              <a:t>krop </a:t>
            </a:r>
            <a:r>
              <a:rPr lang="da-DK" sz="2400" b="1" dirty="0">
                <a:solidFill>
                  <a:srgbClr val="8B1842"/>
                </a:solidFill>
                <a:latin typeface="Bw Modelica SS01 Black Cond" pitchFamily="2" charset="77"/>
                <a:cs typeface="Bw Modelica SS01 Black Cond"/>
              </a:rPr>
              <a:t>og sind.</a:t>
            </a:r>
            <a:r>
              <a:rPr lang="da-DK" sz="2400" b="1" spc="20" dirty="0">
                <a:solidFill>
                  <a:srgbClr val="8B1842"/>
                </a:solidFill>
                <a:latin typeface="Bw Modelica SS01 Black Cond" pitchFamily="2" charset="77"/>
                <a:cs typeface="Bw Modelica SS01 Black Cond"/>
              </a:rPr>
              <a:t> </a:t>
            </a:r>
            <a:r>
              <a:rPr lang="da-DK" sz="2400" b="1" dirty="0">
                <a:solidFill>
                  <a:srgbClr val="8B1842"/>
                </a:solidFill>
                <a:latin typeface="Bw Modelica SS01 Black Cond" pitchFamily="2" charset="77"/>
                <a:cs typeface="Bw Modelica SS01 Black Cond"/>
              </a:rPr>
              <a:t>For eksempel nye kurver,</a:t>
            </a:r>
            <a:r>
              <a:rPr lang="da-DK" sz="2400" b="1" spc="-10" dirty="0">
                <a:solidFill>
                  <a:srgbClr val="8B1842"/>
                </a:solidFill>
                <a:latin typeface="Bw Modelica SS01 Black Cond" pitchFamily="2" charset="77"/>
                <a:cs typeface="Bw Modelica SS01 Black Cond"/>
              </a:rPr>
              <a:t> kropsvæsker</a:t>
            </a:r>
            <a:r>
              <a:rPr lang="da-DK" sz="2400" b="1" dirty="0">
                <a:solidFill>
                  <a:srgbClr val="8B1842"/>
                </a:solidFill>
                <a:latin typeface="Bw Modelica SS01 Black Cond" pitchFamily="2" charset="77"/>
                <a:cs typeface="Bw Modelica SS01 Black Cond"/>
              </a:rPr>
              <a:t>, hår, </a:t>
            </a:r>
            <a:r>
              <a:rPr lang="da-DK" sz="2400" b="1" spc="-10" dirty="0">
                <a:solidFill>
                  <a:srgbClr val="8B1842"/>
                </a:solidFill>
                <a:latin typeface="Bw Modelica SS01 Black Cond" pitchFamily="2" charset="77"/>
                <a:cs typeface="Bw Modelica SS01 Black Cond"/>
              </a:rPr>
              <a:t>følelser </a:t>
            </a:r>
            <a:r>
              <a:rPr lang="da-DK" sz="2400" b="1" dirty="0">
                <a:solidFill>
                  <a:srgbClr val="8B1842"/>
                </a:solidFill>
                <a:latin typeface="Bw Modelica SS01 Black Cond" pitchFamily="2" charset="77"/>
                <a:cs typeface="Bw Modelica SS01 Black Cond"/>
              </a:rPr>
              <a:t>og lugte</a:t>
            </a:r>
            <a:r>
              <a:rPr lang="da-DK" sz="2400" b="1" spc="-10" dirty="0">
                <a:solidFill>
                  <a:srgbClr val="8B1842"/>
                </a:solidFill>
                <a:latin typeface="Bw Modelica SS01 Black Cond" pitchFamily="2" charset="77"/>
                <a:cs typeface="Bw Modelica SS01 Black Cond"/>
              </a:rPr>
              <a:t>.</a:t>
            </a:r>
          </a:p>
          <a:p>
            <a:pPr marL="12700" marR="323850">
              <a:lnSpc>
                <a:spcPct val="106100"/>
              </a:lnSpc>
              <a:spcBef>
                <a:spcPts val="2470"/>
              </a:spcBef>
            </a:pPr>
            <a:r>
              <a:rPr lang="da-DK" sz="2400" b="1" dirty="0">
                <a:solidFill>
                  <a:srgbClr val="8B1842"/>
                </a:solidFill>
                <a:latin typeface="Bw Modelica SS01 Black Cond" pitchFamily="2" charset="77"/>
                <a:cs typeface="Bw Modelica SS01 Black Cond"/>
              </a:rPr>
              <a:t>I begyndelsen kan det føles skræmmende og ubehageligt.</a:t>
            </a:r>
            <a:r>
              <a:rPr lang="da-DK" sz="2400" b="1" spc="50" dirty="0">
                <a:solidFill>
                  <a:srgbClr val="8B1842"/>
                </a:solidFill>
                <a:latin typeface="Bw Modelica SS01 Black Cond" pitchFamily="2" charset="77"/>
                <a:cs typeface="Bw Modelica SS01 Black Cond"/>
              </a:rPr>
              <a:t> </a:t>
            </a:r>
            <a:r>
              <a:rPr lang="da-DK" sz="2400" b="1" dirty="0">
                <a:solidFill>
                  <a:srgbClr val="8B1842"/>
                </a:solidFill>
                <a:latin typeface="Bw Modelica SS01 Black Cond" pitchFamily="2" charset="77"/>
                <a:cs typeface="Bw Modelica SS01 Black Cond"/>
              </a:rPr>
              <a:t>Eller </a:t>
            </a:r>
            <a:r>
              <a:rPr lang="da-DK" sz="2400" b="1" spc="-20" dirty="0">
                <a:solidFill>
                  <a:srgbClr val="8B1842"/>
                </a:solidFill>
                <a:latin typeface="Bw Modelica SS01 Black Cond" pitchFamily="2" charset="77"/>
                <a:cs typeface="Bw Modelica SS01 Black Cond"/>
              </a:rPr>
              <a:t>bare </a:t>
            </a:r>
            <a:r>
              <a:rPr lang="da-DK" sz="2400" b="1" dirty="0">
                <a:solidFill>
                  <a:srgbClr val="8B1842"/>
                </a:solidFill>
                <a:latin typeface="Bw Modelica SS01 Black Cond" pitchFamily="2" charset="77"/>
                <a:cs typeface="Bw Modelica SS01 Black Cond"/>
              </a:rPr>
              <a:t>underligt.</a:t>
            </a:r>
            <a:r>
              <a:rPr lang="da-DK" sz="2400" b="1" spc="50" dirty="0">
                <a:solidFill>
                  <a:srgbClr val="8B1842"/>
                </a:solidFill>
                <a:latin typeface="Bw Modelica SS01 Black Cond" pitchFamily="2" charset="77"/>
                <a:cs typeface="Bw Modelica SS01 Black Cond"/>
              </a:rPr>
              <a:t> </a:t>
            </a:r>
            <a:r>
              <a:rPr lang="da-DK" sz="2400" b="1" dirty="0">
                <a:solidFill>
                  <a:srgbClr val="8B1842"/>
                </a:solidFill>
                <a:latin typeface="Bw Modelica SS01 Black Cond" pitchFamily="2" charset="77"/>
                <a:cs typeface="Bw Modelica SS01 Black Cond"/>
              </a:rPr>
              <a:t>Men de fleste ting er </a:t>
            </a:r>
            <a:r>
              <a:rPr lang="da-DK" sz="2400" b="1" spc="-10" dirty="0">
                <a:solidFill>
                  <a:srgbClr val="8B1842"/>
                </a:solidFill>
                <a:latin typeface="Bw Modelica SS01 Black Cond" pitchFamily="2" charset="77"/>
                <a:cs typeface="Bw Modelica SS01 Black Cond"/>
              </a:rPr>
              <a:t>slet</a:t>
            </a:r>
            <a:r>
              <a:rPr lang="da-DK" sz="2400" b="1" dirty="0">
                <a:solidFill>
                  <a:srgbClr val="8B1842"/>
                </a:solidFill>
                <a:latin typeface="Bw Modelica SS01 Black Cond" pitchFamily="2" charset="77"/>
                <a:cs typeface="Bw Modelica SS01 Black Cond"/>
              </a:rPr>
              <a:t> ikke mærkelige.</a:t>
            </a:r>
          </a:p>
        </p:txBody>
      </p:sp>
      <p:pic>
        <p:nvPicPr>
          <p:cNvPr id="11" name="Bildobjekt 10" descr="En bild som visar Grafik, Teckensnitt, logotyp, grafisk design&#10;&#10;Automatiskt genererad beskrivning">
            <a:extLst>
              <a:ext uri="{FF2B5EF4-FFF2-40B4-BE49-F238E27FC236}">
                <a16:creationId xmlns:a16="http://schemas.microsoft.com/office/drawing/2014/main" id="{1D72D50E-C733-856D-6B2F-EDA5201ACA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14850" y="92075"/>
            <a:ext cx="2354941" cy="1800000"/>
          </a:xfrm>
          <a:prstGeom prst="rect">
            <a:avLst/>
          </a:prstGeom>
        </p:spPr>
      </p:pic>
      <p:pic>
        <p:nvPicPr>
          <p:cNvPr id="13" name="Bildobjekt 12" descr="En bild som visar skärmbild, hjärta, Färggrann, design&#10;&#10;Automatiskt genererad beskrivning">
            <a:extLst>
              <a:ext uri="{FF2B5EF4-FFF2-40B4-BE49-F238E27FC236}">
                <a16:creationId xmlns:a16="http://schemas.microsoft.com/office/drawing/2014/main" id="{65EECFD1-8B9A-1A66-DB5F-52784ABC41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1287" y="6094669"/>
            <a:ext cx="310178" cy="306000"/>
          </a:xfrm>
          <a:prstGeom prst="rect">
            <a:avLst/>
          </a:prstGeom>
        </p:spPr>
      </p:pic>
      <p:pic>
        <p:nvPicPr>
          <p:cNvPr id="14" name="Bildobjekt 13" descr="En bild som visar skärmbild, hjärta, Färggrann, design&#10;&#10;Automatiskt genererad beskrivning">
            <a:extLst>
              <a:ext uri="{FF2B5EF4-FFF2-40B4-BE49-F238E27FC236}">
                <a16:creationId xmlns:a16="http://schemas.microsoft.com/office/drawing/2014/main" id="{C611B85B-0046-EA31-7378-01F3C97D57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3558" y="7288409"/>
            <a:ext cx="310178" cy="306000"/>
          </a:xfrm>
          <a:prstGeom prst="rect">
            <a:avLst/>
          </a:prstGeom>
        </p:spPr>
      </p:pic>
      <p:pic>
        <p:nvPicPr>
          <p:cNvPr id="15" name="Bildobjekt 14" descr="En bild som visar skärmbild, hjärta, Färggrann, design&#10;&#10;Automatiskt genererad beskrivning">
            <a:extLst>
              <a:ext uri="{FF2B5EF4-FFF2-40B4-BE49-F238E27FC236}">
                <a16:creationId xmlns:a16="http://schemas.microsoft.com/office/drawing/2014/main" id="{CE651561-CF77-7395-874C-6D789C9B17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1287" y="8365537"/>
            <a:ext cx="310178" cy="306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 name="Bildobjekt 30" descr="En bild som visar person, Människoansikte, inomhus, kvinna&#10;&#10;Automatiskt genererad beskrivning">
            <a:extLst>
              <a:ext uri="{FF2B5EF4-FFF2-40B4-BE49-F238E27FC236}">
                <a16:creationId xmlns:a16="http://schemas.microsoft.com/office/drawing/2014/main" id="{330A63DE-C834-6E76-6796-CD00AE1678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5"/>
            <a:ext cx="20104100" cy="11308554"/>
          </a:xfrm>
          <a:prstGeom prst="rect">
            <a:avLst/>
          </a:prstGeom>
        </p:spPr>
      </p:pic>
      <p:sp>
        <p:nvSpPr>
          <p:cNvPr id="5" name="object 5"/>
          <p:cNvSpPr txBox="1">
            <a:spLocks noGrp="1"/>
          </p:cNvSpPr>
          <p:nvPr>
            <p:ph type="title"/>
          </p:nvPr>
        </p:nvSpPr>
        <p:spPr>
          <a:xfrm>
            <a:off x="1798763" y="2167337"/>
            <a:ext cx="9929687" cy="2287806"/>
          </a:xfrm>
          <a:prstGeom prst="rect">
            <a:avLst/>
          </a:prstGeom>
        </p:spPr>
        <p:txBody>
          <a:bodyPr vert="horz" wrap="square" lIns="0" tIns="55880" rIns="0" bIns="0" rtlCol="0">
            <a:spAutoFit/>
          </a:bodyPr>
          <a:lstStyle/>
          <a:p>
            <a:pPr marL="12700" marR="5080">
              <a:lnSpc>
                <a:spcPts val="8660"/>
              </a:lnSpc>
              <a:spcBef>
                <a:spcPts val="440"/>
              </a:spcBef>
            </a:pPr>
            <a:r>
              <a:rPr lang="da-DK" dirty="0">
                <a:solidFill>
                  <a:srgbClr val="FFFFFF"/>
                </a:solidFill>
                <a:latin typeface="Bw Modelica SS01 Black Cond" pitchFamily="2" charset="77"/>
              </a:rPr>
              <a:t>T</a:t>
            </a:r>
            <a:r>
              <a:rPr lang="da-DK" spc="-10" dirty="0">
                <a:solidFill>
                  <a:srgbClr val="FFFFFF"/>
                </a:solidFill>
                <a:latin typeface="Bw Modelica SS01 Black Cond" pitchFamily="2" charset="77"/>
              </a:rPr>
              <a:t>ing</a:t>
            </a:r>
            <a:r>
              <a:rPr lang="da-DK" dirty="0">
                <a:solidFill>
                  <a:srgbClr val="FFFFFF"/>
                </a:solidFill>
                <a:latin typeface="Bw Modelica SS01 Black Cond" pitchFamily="2" charset="77"/>
              </a:rPr>
              <a:t>, der sker</a:t>
            </a:r>
            <a:r>
              <a:rPr lang="da-DK" spc="-25" dirty="0">
                <a:solidFill>
                  <a:srgbClr val="FFFFFF"/>
                </a:solidFill>
                <a:latin typeface="Bw Modelica SS01 Black Cond" pitchFamily="2" charset="77"/>
              </a:rPr>
              <a:t> for </a:t>
            </a:r>
            <a:r>
              <a:rPr lang="da-DK" dirty="0">
                <a:solidFill>
                  <a:srgbClr val="FFFFFF"/>
                </a:solidFill>
                <a:latin typeface="Bw Modelica SS01 Black Cond" pitchFamily="2" charset="77"/>
              </a:rPr>
              <a:t>både drenge og </a:t>
            </a:r>
            <a:r>
              <a:rPr lang="da-DK" spc="-10" dirty="0">
                <a:solidFill>
                  <a:srgbClr val="FFFFFF"/>
                </a:solidFill>
                <a:latin typeface="Bw Modelica SS01 Black Cond" pitchFamily="2" charset="77"/>
              </a:rPr>
              <a:t>piger</a:t>
            </a:r>
          </a:p>
        </p:txBody>
      </p:sp>
      <p:sp>
        <p:nvSpPr>
          <p:cNvPr id="19" name="object 19"/>
          <p:cNvSpPr txBox="1"/>
          <p:nvPr/>
        </p:nvSpPr>
        <p:spPr>
          <a:xfrm>
            <a:off x="2251567" y="4932698"/>
            <a:ext cx="8867284" cy="4072653"/>
          </a:xfrm>
          <a:prstGeom prst="rect">
            <a:avLst/>
          </a:prstGeom>
        </p:spPr>
        <p:txBody>
          <a:bodyPr vert="horz" wrap="square" lIns="0" tIns="17145" rIns="0" bIns="0" rtlCol="0">
            <a:spAutoFit/>
          </a:bodyPr>
          <a:lstStyle/>
          <a:p>
            <a:pPr marL="12700">
              <a:lnSpc>
                <a:spcPct val="100000"/>
              </a:lnSpc>
              <a:spcBef>
                <a:spcPts val="135"/>
              </a:spcBef>
            </a:pPr>
            <a:r>
              <a:rPr lang="da-DK" sz="2800" b="1" dirty="0">
                <a:solidFill>
                  <a:srgbClr val="FFFFFF"/>
                </a:solidFill>
                <a:latin typeface="Bw Modelica SS01 Black Cond" pitchFamily="2" charset="77"/>
                <a:cs typeface="Bw Modelica SS01 Black Cond"/>
              </a:rPr>
              <a:t>Du vokser i højden, og kroppen bliver mere </a:t>
            </a:r>
            <a:r>
              <a:rPr lang="da-DK" sz="2800" b="1" spc="-10" dirty="0">
                <a:solidFill>
                  <a:srgbClr val="FFFFFF"/>
                </a:solidFill>
                <a:latin typeface="Bw Modelica SS01 Black Cond" pitchFamily="2" charset="77"/>
                <a:cs typeface="Bw Modelica SS01 Black Cond"/>
              </a:rPr>
              <a:t>voksen.</a:t>
            </a:r>
          </a:p>
          <a:p>
            <a:pPr marL="12700">
              <a:lnSpc>
                <a:spcPct val="100000"/>
              </a:lnSpc>
              <a:spcBef>
                <a:spcPts val="2680"/>
              </a:spcBef>
            </a:pPr>
            <a:r>
              <a:rPr lang="da-DK" sz="2800" b="1" dirty="0">
                <a:solidFill>
                  <a:srgbClr val="FFFFFF"/>
                </a:solidFill>
                <a:latin typeface="Bw Modelica SS01 Black Cond" pitchFamily="2" charset="77"/>
                <a:cs typeface="Bw Modelica SS01 Black Cond"/>
              </a:rPr>
              <a:t>Du får hår nye steder, mest under </a:t>
            </a:r>
            <a:r>
              <a:rPr lang="da-DK" sz="2800" b="1" spc="-10" dirty="0">
                <a:solidFill>
                  <a:srgbClr val="FFFFFF"/>
                </a:solidFill>
                <a:latin typeface="Bw Modelica SS01 Black Cond" pitchFamily="2" charset="77"/>
                <a:cs typeface="Bw Modelica SS01 Black Cond"/>
              </a:rPr>
              <a:t>armene </a:t>
            </a:r>
            <a:r>
              <a:rPr lang="da-DK" sz="2800" b="1" dirty="0">
                <a:solidFill>
                  <a:srgbClr val="FFFFFF"/>
                </a:solidFill>
                <a:latin typeface="Bw Modelica SS01 Black Cond" pitchFamily="2" charset="77"/>
                <a:cs typeface="Bw Modelica SS01 Black Cond"/>
              </a:rPr>
              <a:t>og omkring kønsorganet.</a:t>
            </a:r>
            <a:r>
              <a:rPr lang="da-DK" sz="2800" b="1" spc="30" dirty="0">
                <a:solidFill>
                  <a:srgbClr val="FFFFFF"/>
                </a:solidFill>
                <a:latin typeface="Bw Modelica SS01 Black Cond" pitchFamily="2" charset="77"/>
                <a:cs typeface="Bw Modelica SS01 Black Cond"/>
              </a:rPr>
              <a:t> </a:t>
            </a:r>
            <a:r>
              <a:rPr lang="da-DK" sz="2800" b="1" dirty="0">
                <a:solidFill>
                  <a:srgbClr val="FFFFFF"/>
                </a:solidFill>
                <a:latin typeface="Bw Modelica SS01 Black Cond" pitchFamily="2" charset="77"/>
                <a:cs typeface="Bw Modelica SS01 Black Cond"/>
              </a:rPr>
              <a:t>Hårene kan være kraftigere og have en anden farve end håret på</a:t>
            </a:r>
            <a:r>
              <a:rPr lang="da-DK" sz="2800" b="1" spc="-10" dirty="0">
                <a:solidFill>
                  <a:srgbClr val="FFFFFF"/>
                </a:solidFill>
                <a:latin typeface="Bw Modelica SS01 Black Cond" pitchFamily="2" charset="77"/>
                <a:cs typeface="Bw Modelica SS01 Black Cond"/>
              </a:rPr>
              <a:t> hovedet</a:t>
            </a:r>
            <a:r>
              <a:rPr lang="da-DK" sz="2800" b="1" dirty="0">
                <a:solidFill>
                  <a:srgbClr val="FFFFFF"/>
                </a:solidFill>
                <a:latin typeface="Bw Modelica SS01 Black Cond" pitchFamily="2" charset="77"/>
                <a:cs typeface="Bw Modelica SS01 Black Cond"/>
              </a:rPr>
              <a:t>.</a:t>
            </a:r>
          </a:p>
          <a:p>
            <a:pPr marL="12700" marR="1909445">
              <a:lnSpc>
                <a:spcPct val="106100"/>
              </a:lnSpc>
              <a:spcBef>
                <a:spcPts val="2310"/>
              </a:spcBef>
            </a:pPr>
            <a:r>
              <a:rPr lang="da-DK" sz="2800" b="1" dirty="0">
                <a:solidFill>
                  <a:srgbClr val="FFFFFF"/>
                </a:solidFill>
                <a:latin typeface="Bw Modelica SS01 Black Cond" pitchFamily="2" charset="77"/>
                <a:cs typeface="Bw Modelica SS01 Black Cond"/>
              </a:rPr>
              <a:t>Man kan få bumser og fedtet hår, svede mere </a:t>
            </a:r>
            <a:r>
              <a:rPr lang="da-DK" sz="2800" b="1" spc="-25" dirty="0">
                <a:solidFill>
                  <a:srgbClr val="FFFFFF"/>
                </a:solidFill>
                <a:latin typeface="Bw Modelica SS01 Black Cond" pitchFamily="2" charset="77"/>
                <a:cs typeface="Bw Modelica SS01 Black Cond"/>
              </a:rPr>
              <a:t>og </a:t>
            </a:r>
            <a:r>
              <a:rPr lang="da-DK" sz="2800" b="1" dirty="0">
                <a:solidFill>
                  <a:srgbClr val="FFFFFF"/>
                </a:solidFill>
                <a:latin typeface="Bw Modelica SS01 Black Cond" pitchFamily="2" charset="77"/>
                <a:cs typeface="Bw Modelica SS01 Black Cond"/>
              </a:rPr>
              <a:t>få mere </a:t>
            </a:r>
            <a:r>
              <a:rPr lang="da-DK" sz="2800" b="1" spc="-10" dirty="0" err="1">
                <a:solidFill>
                  <a:srgbClr val="FFFFFF"/>
                </a:solidFill>
                <a:latin typeface="Bw Modelica SS01 Black Cond" pitchFamily="2" charset="77"/>
                <a:cs typeface="Bw Modelica SS01 Black Cond"/>
              </a:rPr>
              <a:t>kropslugt</a:t>
            </a:r>
            <a:r>
              <a:rPr lang="da-DK" sz="2800" b="1" dirty="0">
                <a:solidFill>
                  <a:srgbClr val="FFFFFF"/>
                </a:solidFill>
                <a:latin typeface="Bw Modelica SS01 Black Cond" pitchFamily="2" charset="77"/>
                <a:cs typeface="Bw Modelica SS01 Black Cond"/>
              </a:rPr>
              <a:t>.</a:t>
            </a:r>
          </a:p>
          <a:p>
            <a:pPr marL="12700">
              <a:lnSpc>
                <a:spcPct val="100000"/>
              </a:lnSpc>
              <a:spcBef>
                <a:spcPts val="2680"/>
              </a:spcBef>
            </a:pPr>
            <a:r>
              <a:rPr lang="da-DK" sz="2800" b="1" dirty="0">
                <a:solidFill>
                  <a:srgbClr val="FFFFFF"/>
                </a:solidFill>
                <a:latin typeface="Bw Modelica SS01 Black Cond" pitchFamily="2" charset="77"/>
                <a:cs typeface="Bw Modelica SS01 Black Cond"/>
              </a:rPr>
              <a:t>Mange oplever flere humørsvingninger og nye </a:t>
            </a:r>
            <a:r>
              <a:rPr lang="da-DK" sz="2800" b="1" spc="-10" dirty="0">
                <a:solidFill>
                  <a:srgbClr val="FFFFFF"/>
                </a:solidFill>
                <a:latin typeface="Bw Modelica SS01 Black Cond" pitchFamily="2" charset="77"/>
                <a:cs typeface="Bw Modelica SS01 Black Cond"/>
              </a:rPr>
              <a:t>følelser</a:t>
            </a:r>
            <a:r>
              <a:rPr lang="da-DK" sz="2800" b="1" dirty="0">
                <a:solidFill>
                  <a:srgbClr val="FFFFFF"/>
                </a:solidFill>
                <a:latin typeface="Bw Modelica SS01 Black Cond" pitchFamily="2" charset="77"/>
                <a:cs typeface="Bw Modelica SS01 Black Cond"/>
              </a:rPr>
              <a:t>.</a:t>
            </a:r>
          </a:p>
        </p:txBody>
      </p:sp>
      <p:pic>
        <p:nvPicPr>
          <p:cNvPr id="20" name="Bildobjekt 19" descr="En bild som visar Grafik, Teckensnitt, logotyp, grafisk design&#10;&#10;Automatiskt genererad beskrivning">
            <a:extLst>
              <a:ext uri="{FF2B5EF4-FFF2-40B4-BE49-F238E27FC236}">
                <a16:creationId xmlns:a16="http://schemas.microsoft.com/office/drawing/2014/main" id="{13648618-2451-7668-CEA9-A2BD1B7698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14850" y="92075"/>
            <a:ext cx="2354941" cy="1800000"/>
          </a:xfrm>
          <a:prstGeom prst="rect">
            <a:avLst/>
          </a:prstGeom>
        </p:spPr>
      </p:pic>
      <p:pic>
        <p:nvPicPr>
          <p:cNvPr id="26" name="Bildobjekt 25" descr="En bild som visar hjärta, design&#10;&#10;Automatiskt genererad beskrivning">
            <a:extLst>
              <a:ext uri="{FF2B5EF4-FFF2-40B4-BE49-F238E27FC236}">
                <a16:creationId xmlns:a16="http://schemas.microsoft.com/office/drawing/2014/main" id="{08699ACE-FE8F-9977-E0F3-E05EA85503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2221" y="5018038"/>
            <a:ext cx="327857" cy="306000"/>
          </a:xfrm>
          <a:prstGeom prst="rect">
            <a:avLst/>
          </a:prstGeom>
        </p:spPr>
      </p:pic>
      <p:pic>
        <p:nvPicPr>
          <p:cNvPr id="27" name="Bildobjekt 26" descr="En bild som visar hjärta, design&#10;&#10;Automatiskt genererad beskrivning">
            <a:extLst>
              <a:ext uri="{FF2B5EF4-FFF2-40B4-BE49-F238E27FC236}">
                <a16:creationId xmlns:a16="http://schemas.microsoft.com/office/drawing/2014/main" id="{91AC639E-91AA-7BED-7434-08A635E6D5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2221" y="5780188"/>
            <a:ext cx="327857" cy="306000"/>
          </a:xfrm>
          <a:prstGeom prst="rect">
            <a:avLst/>
          </a:prstGeom>
        </p:spPr>
      </p:pic>
      <p:pic>
        <p:nvPicPr>
          <p:cNvPr id="28" name="Bildobjekt 27" descr="En bild som visar hjärta, design&#10;&#10;Automatiskt genererad beskrivning">
            <a:extLst>
              <a:ext uri="{FF2B5EF4-FFF2-40B4-BE49-F238E27FC236}">
                <a16:creationId xmlns:a16="http://schemas.microsoft.com/office/drawing/2014/main" id="{E4713323-472C-6B43-1D8E-138478DC3B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2221" y="7273930"/>
            <a:ext cx="327857" cy="306000"/>
          </a:xfrm>
          <a:prstGeom prst="rect">
            <a:avLst/>
          </a:prstGeom>
        </p:spPr>
      </p:pic>
      <p:pic>
        <p:nvPicPr>
          <p:cNvPr id="29" name="Bildobjekt 28" descr="En bild som visar hjärta, design&#10;&#10;Automatiskt genererad beskrivning">
            <a:extLst>
              <a:ext uri="{FF2B5EF4-FFF2-40B4-BE49-F238E27FC236}">
                <a16:creationId xmlns:a16="http://schemas.microsoft.com/office/drawing/2014/main" id="{0E0FB38C-93E6-4D04-FE98-A2A1AA4A98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2221" y="8614672"/>
            <a:ext cx="327857" cy="306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4050" y="-136524"/>
            <a:ext cx="20306900" cy="11452580"/>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FEDF7"/>
          </a:solidFill>
        </p:spPr>
        <p:txBody>
          <a:bodyPr wrap="square" lIns="0" tIns="0" rIns="0" bIns="0" rtlCol="0"/>
          <a:lstStyle/>
          <a:p>
            <a:endParaRPr/>
          </a:p>
        </p:txBody>
      </p:sp>
      <p:sp>
        <p:nvSpPr>
          <p:cNvPr id="4" name="object 4"/>
          <p:cNvSpPr/>
          <p:nvPr/>
        </p:nvSpPr>
        <p:spPr>
          <a:xfrm>
            <a:off x="6955306" y="5416829"/>
            <a:ext cx="10848340" cy="5162550"/>
          </a:xfrm>
          <a:custGeom>
            <a:avLst/>
            <a:gdLst/>
            <a:ahLst/>
            <a:cxnLst/>
            <a:rect l="l" t="t" r="r" b="b"/>
            <a:pathLst>
              <a:path w="10848340" h="5162550">
                <a:moveTo>
                  <a:pt x="10847837" y="0"/>
                </a:moveTo>
                <a:lnTo>
                  <a:pt x="0" y="0"/>
                </a:lnTo>
                <a:lnTo>
                  <a:pt x="0" y="5162146"/>
                </a:lnTo>
                <a:lnTo>
                  <a:pt x="10847837" y="5162146"/>
                </a:lnTo>
                <a:lnTo>
                  <a:pt x="10847837" y="0"/>
                </a:lnTo>
                <a:close/>
              </a:path>
            </a:pathLst>
          </a:custGeom>
          <a:solidFill>
            <a:srgbClr val="8B1842"/>
          </a:solidFill>
        </p:spPr>
        <p:txBody>
          <a:bodyPr wrap="square" lIns="0" tIns="0" rIns="0" bIns="0" rtlCol="0"/>
          <a:lstStyle/>
          <a:p>
            <a:endParaRPr/>
          </a:p>
        </p:txBody>
      </p:sp>
      <p:sp>
        <p:nvSpPr>
          <p:cNvPr id="6" name="object 6"/>
          <p:cNvSpPr txBox="1"/>
          <p:nvPr/>
        </p:nvSpPr>
        <p:spPr>
          <a:xfrm>
            <a:off x="7980953" y="6737294"/>
            <a:ext cx="8155941" cy="3363741"/>
          </a:xfrm>
          <a:prstGeom prst="rect">
            <a:avLst/>
          </a:prstGeom>
        </p:spPr>
        <p:txBody>
          <a:bodyPr vert="horz" wrap="square" lIns="0" tIns="41910" rIns="0" bIns="0" rtlCol="0">
            <a:spAutoFit/>
          </a:bodyPr>
          <a:lstStyle/>
          <a:p>
            <a:pPr marL="12700" marR="973455">
              <a:lnSpc>
                <a:spcPts val="2800"/>
              </a:lnSpc>
              <a:spcBef>
                <a:spcPts val="330"/>
              </a:spcBef>
            </a:pPr>
            <a:r>
              <a:rPr lang="da-DK" sz="2300" b="1" dirty="0">
                <a:solidFill>
                  <a:srgbClr val="FFFFFF"/>
                </a:solidFill>
                <a:latin typeface="Bw Modelica SS01 Black Cond" pitchFamily="2" charset="77"/>
                <a:cs typeface="Bw Modelica SS01 Black Cond"/>
              </a:rPr>
              <a:t>Får fx større muskler og bredere</a:t>
            </a:r>
            <a:r>
              <a:rPr lang="da-DK" sz="2300" b="1" spc="-10" dirty="0">
                <a:solidFill>
                  <a:srgbClr val="FFFFFF"/>
                </a:solidFill>
                <a:latin typeface="Bw Modelica SS01 Black Cond" pitchFamily="2" charset="77"/>
                <a:cs typeface="Bw Modelica SS01 Black Cond"/>
              </a:rPr>
              <a:t> skuldre</a:t>
            </a:r>
            <a:r>
              <a:rPr lang="da-DK" sz="2300" b="1" dirty="0">
                <a:solidFill>
                  <a:srgbClr val="FFFFFF"/>
                </a:solidFill>
                <a:latin typeface="Bw Modelica SS01 Black Cond" pitchFamily="2" charset="77"/>
                <a:cs typeface="Bw Modelica SS01 Black Cond"/>
              </a:rPr>
              <a:t>.</a:t>
            </a:r>
            <a:r>
              <a:rPr lang="da-DK" sz="2300" b="1" spc="-10" dirty="0">
                <a:solidFill>
                  <a:srgbClr val="FFFFFF"/>
                </a:solidFill>
                <a:latin typeface="Bw Modelica SS01 Black Cond" pitchFamily="2" charset="77"/>
                <a:cs typeface="Bw Modelica SS01 Black Cond"/>
              </a:rPr>
              <a:t> </a:t>
            </a:r>
            <a:r>
              <a:rPr lang="da-DK" sz="2300" b="1" dirty="0">
                <a:solidFill>
                  <a:srgbClr val="FFFFFF"/>
                </a:solidFill>
                <a:latin typeface="Bw Modelica SS01 Black Cond" pitchFamily="2" charset="77"/>
                <a:cs typeface="Bw Modelica SS01 Black Cond"/>
              </a:rPr>
              <a:t>T</a:t>
            </a:r>
            <a:r>
              <a:rPr lang="da-DK" sz="2300" b="1" spc="-10" dirty="0">
                <a:solidFill>
                  <a:srgbClr val="FFFFFF"/>
                </a:solidFill>
                <a:latin typeface="Bw Modelica SS01 Black Cond" pitchFamily="2" charset="77"/>
                <a:cs typeface="Bw Modelica SS01 Black Cond"/>
              </a:rPr>
              <a:t>estiklerne</a:t>
            </a:r>
            <a:r>
              <a:rPr lang="da-DK" sz="2300" b="1" dirty="0">
                <a:solidFill>
                  <a:srgbClr val="FFFFFF"/>
                </a:solidFill>
                <a:latin typeface="Bw Modelica SS01 Black Cond" pitchFamily="2" charset="77"/>
                <a:cs typeface="Bw Modelica SS01 Black Cond"/>
              </a:rPr>
              <a:t> i pungen </a:t>
            </a:r>
            <a:r>
              <a:rPr lang="da-DK" sz="2300" b="1" spc="-10" dirty="0">
                <a:solidFill>
                  <a:srgbClr val="FFFFFF"/>
                </a:solidFill>
                <a:latin typeface="Bw Modelica SS01 Black Cond" pitchFamily="2" charset="77"/>
                <a:cs typeface="Bw Modelica SS01 Black Cond"/>
              </a:rPr>
              <a:t>vokser </a:t>
            </a:r>
            <a:r>
              <a:rPr lang="da-DK" sz="2300" b="1" dirty="0">
                <a:solidFill>
                  <a:srgbClr val="FFFFFF"/>
                </a:solidFill>
                <a:latin typeface="Bw Modelica SS01 Black Cond" pitchFamily="2" charset="77"/>
                <a:cs typeface="Bw Modelica SS01 Black Cond"/>
              </a:rPr>
              <a:t>og bliver lidt</a:t>
            </a:r>
            <a:r>
              <a:rPr lang="da-DK" sz="2300" b="1" spc="-10" dirty="0">
                <a:solidFill>
                  <a:srgbClr val="FFFFFF"/>
                </a:solidFill>
                <a:latin typeface="Bw Modelica SS01 Black Cond" pitchFamily="2" charset="77"/>
                <a:cs typeface="Bw Modelica SS01 Black Cond"/>
              </a:rPr>
              <a:t> ømme</a:t>
            </a:r>
            <a:r>
              <a:rPr lang="da-DK" sz="2300" b="1" dirty="0">
                <a:solidFill>
                  <a:srgbClr val="FFFFFF"/>
                </a:solidFill>
                <a:latin typeface="Bw Modelica SS01 Black Cond" pitchFamily="2" charset="77"/>
                <a:cs typeface="Bw Modelica SS01 Black Cond"/>
              </a:rPr>
              <a:t>.</a:t>
            </a:r>
            <a:r>
              <a:rPr lang="da-DK" sz="2300" b="1" spc="-10" dirty="0">
                <a:solidFill>
                  <a:srgbClr val="FFFFFF"/>
                </a:solidFill>
                <a:latin typeface="Bw Modelica SS01 Black Cond" pitchFamily="2" charset="77"/>
                <a:cs typeface="Bw Modelica SS01 Black Cond"/>
              </a:rPr>
              <a:t> </a:t>
            </a:r>
            <a:r>
              <a:rPr lang="da-DK" sz="2300" b="1" dirty="0">
                <a:solidFill>
                  <a:srgbClr val="FFFFFF"/>
                </a:solidFill>
                <a:latin typeface="Bw Modelica SS01 Black Cond" pitchFamily="2" charset="77"/>
                <a:cs typeface="Bw Modelica SS01 Black Cond"/>
              </a:rPr>
              <a:t>P</a:t>
            </a:r>
            <a:r>
              <a:rPr lang="da-DK" sz="2300" b="1" spc="-10" dirty="0">
                <a:solidFill>
                  <a:srgbClr val="FFFFFF"/>
                </a:solidFill>
                <a:latin typeface="Bw Modelica SS01 Black Cond" pitchFamily="2" charset="77"/>
                <a:cs typeface="Bw Modelica SS01 Black Cond"/>
              </a:rPr>
              <a:t>enis </a:t>
            </a:r>
            <a:r>
              <a:rPr lang="da-DK" sz="2300" b="1" dirty="0">
                <a:solidFill>
                  <a:srgbClr val="FFFFFF"/>
                </a:solidFill>
                <a:latin typeface="Bw Modelica SS01 Black Cond" pitchFamily="2" charset="77"/>
                <a:cs typeface="Bw Modelica SS01 Black Cond"/>
              </a:rPr>
              <a:t>(tissemanden) kan blive længere og</a:t>
            </a:r>
            <a:r>
              <a:rPr lang="da-DK" sz="2300" b="1" spc="-10" dirty="0">
                <a:solidFill>
                  <a:srgbClr val="FFFFFF"/>
                </a:solidFill>
                <a:latin typeface="Bw Modelica SS01 Black Cond" pitchFamily="2" charset="77"/>
                <a:cs typeface="Bw Modelica SS01 Black Cond"/>
              </a:rPr>
              <a:t> større.</a:t>
            </a:r>
          </a:p>
          <a:p>
            <a:pPr marL="12700" marR="5080">
              <a:lnSpc>
                <a:spcPts val="2800"/>
              </a:lnSpc>
              <a:spcBef>
                <a:spcPts val="1825"/>
              </a:spcBef>
            </a:pPr>
            <a:r>
              <a:rPr lang="da-DK" sz="2300" b="1" dirty="0">
                <a:solidFill>
                  <a:srgbClr val="FFFFFF"/>
                </a:solidFill>
                <a:latin typeface="Bw Modelica SS01 Black Cond" pitchFamily="2" charset="77"/>
                <a:cs typeface="Bw Modelica SS01 Black Cond"/>
              </a:rPr>
              <a:t>B</a:t>
            </a:r>
            <a:r>
              <a:rPr lang="da-DK" sz="2300" b="1" spc="-60" dirty="0">
                <a:solidFill>
                  <a:srgbClr val="FFFFFF"/>
                </a:solidFill>
                <a:latin typeface="Bw Modelica SS01 Black Cond" pitchFamily="2" charset="77"/>
                <a:cs typeface="Bw Modelica SS01 Black Cond"/>
              </a:rPr>
              <a:t>rystkirtlerne kan </a:t>
            </a:r>
            <a:r>
              <a:rPr lang="da-DK" sz="2300" b="1" spc="-50" dirty="0">
                <a:solidFill>
                  <a:srgbClr val="FFFFFF"/>
                </a:solidFill>
                <a:latin typeface="Bw Modelica SS01 Black Cond" pitchFamily="2" charset="77"/>
                <a:cs typeface="Bw Modelica SS01 Black Cond"/>
              </a:rPr>
              <a:t>hæve</a:t>
            </a:r>
            <a:r>
              <a:rPr lang="da-DK" sz="2300" b="1" dirty="0">
                <a:solidFill>
                  <a:srgbClr val="FFFFFF"/>
                </a:solidFill>
                <a:latin typeface="Bw Modelica SS01 Black Cond" pitchFamily="2" charset="77"/>
                <a:cs typeface="Bw Modelica SS01 Black Cond"/>
              </a:rPr>
              <a:t> </a:t>
            </a:r>
            <a:r>
              <a:rPr lang="da-DK" sz="2300" b="1" spc="-25" dirty="0">
                <a:solidFill>
                  <a:srgbClr val="FFFFFF"/>
                </a:solidFill>
                <a:latin typeface="Bw Modelica SS01 Black Cond" pitchFamily="2" charset="77"/>
                <a:cs typeface="Bw Modelica SS01 Black Cond"/>
              </a:rPr>
              <a:t>og være ømme</a:t>
            </a:r>
            <a:r>
              <a:rPr lang="da-DK" sz="2300" b="1" spc="-40" dirty="0">
                <a:solidFill>
                  <a:srgbClr val="FFFFFF"/>
                </a:solidFill>
                <a:latin typeface="Bw Modelica SS01 Black Cond" pitchFamily="2" charset="77"/>
                <a:cs typeface="Bw Modelica SS01 Black Cond"/>
              </a:rPr>
              <a:t>, men </a:t>
            </a:r>
            <a:r>
              <a:rPr lang="da-DK" sz="2300" b="1" spc="-20" dirty="0">
                <a:solidFill>
                  <a:srgbClr val="FFFFFF"/>
                </a:solidFill>
                <a:latin typeface="Bw Modelica SS01 Black Cond" pitchFamily="2" charset="77"/>
                <a:cs typeface="Bw Modelica SS01 Black Cond"/>
              </a:rPr>
              <a:t>det</a:t>
            </a:r>
            <a:r>
              <a:rPr lang="da-DK" sz="2300" b="1" dirty="0">
                <a:solidFill>
                  <a:srgbClr val="FFFFFF"/>
                </a:solidFill>
                <a:latin typeface="Bw Modelica SS01 Black Cond" pitchFamily="2" charset="77"/>
                <a:cs typeface="Bw Modelica SS01 Black Cond"/>
              </a:rPr>
              <a:t> går </a:t>
            </a:r>
            <a:r>
              <a:rPr lang="da-DK" sz="2300" b="1" spc="-10" dirty="0">
                <a:solidFill>
                  <a:srgbClr val="FFFFFF"/>
                </a:solidFill>
                <a:latin typeface="Bw Modelica SS01 Black Cond" pitchFamily="2" charset="77"/>
                <a:cs typeface="Bw Modelica SS01 Black Cond"/>
              </a:rPr>
              <a:t>som regel </a:t>
            </a:r>
            <a:r>
              <a:rPr lang="da-DK" sz="2300" b="1" dirty="0">
                <a:solidFill>
                  <a:srgbClr val="FFFFFF"/>
                </a:solidFill>
                <a:latin typeface="Bw Modelica SS01 Black Cond" pitchFamily="2" charset="77"/>
                <a:cs typeface="Bw Modelica SS01 Black Cond"/>
              </a:rPr>
              <a:t>hurtigt </a:t>
            </a:r>
            <a:r>
              <a:rPr lang="da-DK" sz="2300" b="1" spc="-10" dirty="0">
                <a:solidFill>
                  <a:srgbClr val="FFFFFF"/>
                </a:solidFill>
                <a:latin typeface="Bw Modelica SS01 Black Cond" pitchFamily="2" charset="77"/>
                <a:cs typeface="Bw Modelica SS01 Black Cond"/>
              </a:rPr>
              <a:t>over</a:t>
            </a:r>
            <a:r>
              <a:rPr lang="da-DK" sz="2300" b="1" dirty="0">
                <a:solidFill>
                  <a:srgbClr val="FFFFFF"/>
                </a:solidFill>
                <a:latin typeface="Bw Modelica SS01 Black Cond" pitchFamily="2" charset="77"/>
                <a:cs typeface="Bw Modelica SS01 Black Cond"/>
              </a:rPr>
              <a:t> – det er ikke noget at være bekymret for.</a:t>
            </a:r>
          </a:p>
          <a:p>
            <a:pPr marL="12700" marR="1751330">
              <a:lnSpc>
                <a:spcPts val="2800"/>
              </a:lnSpc>
              <a:spcBef>
                <a:spcPts val="1820"/>
              </a:spcBef>
            </a:pPr>
            <a:r>
              <a:rPr lang="da-DK" sz="2300" b="1" dirty="0">
                <a:solidFill>
                  <a:srgbClr val="FFFFFF"/>
                </a:solidFill>
                <a:latin typeface="Bw Modelica SS01 Black Cond" pitchFamily="2" charset="77"/>
                <a:cs typeface="Bw Modelica SS01 Black Cond"/>
              </a:rPr>
              <a:t>Stemmen går i overgang: Stemmen kan både blive </a:t>
            </a:r>
            <a:r>
              <a:rPr lang="da-DK" sz="2300" b="1" spc="-10" dirty="0">
                <a:solidFill>
                  <a:srgbClr val="FFFFFF"/>
                </a:solidFill>
                <a:latin typeface="Bw Modelica SS01 Black Cond" pitchFamily="2" charset="77"/>
                <a:cs typeface="Bw Modelica SS01 Black Cond"/>
              </a:rPr>
              <a:t>mørkere </a:t>
            </a:r>
            <a:r>
              <a:rPr lang="da-DK" sz="2300" b="1" dirty="0">
                <a:solidFill>
                  <a:srgbClr val="FFFFFF"/>
                </a:solidFill>
                <a:latin typeface="Bw Modelica SS01 Black Cond" pitchFamily="2" charset="77"/>
                <a:cs typeface="Bw Modelica SS01 Black Cond"/>
              </a:rPr>
              <a:t>og dybere. I en periode kan den også hvine lidt </a:t>
            </a:r>
            <a:r>
              <a:rPr lang="da-DK" sz="2300" b="1" spc="-20" dirty="0">
                <a:solidFill>
                  <a:srgbClr val="FFFFFF"/>
                </a:solidFill>
                <a:latin typeface="Bw Modelica SS01 Black Cond" pitchFamily="2" charset="77"/>
                <a:cs typeface="Bw Modelica SS01 Black Cond"/>
              </a:rPr>
              <a:t>midt i</a:t>
            </a:r>
            <a:r>
              <a:rPr lang="da-DK" sz="2300" b="1" dirty="0">
                <a:solidFill>
                  <a:srgbClr val="FFFFFF"/>
                </a:solidFill>
                <a:latin typeface="Bw Modelica SS01 Black Cond" pitchFamily="2" charset="77"/>
                <a:cs typeface="Bw Modelica SS01 Black Cond"/>
              </a:rPr>
              <a:t> et grin eller en sætning.</a:t>
            </a:r>
          </a:p>
        </p:txBody>
      </p:sp>
      <p:sp>
        <p:nvSpPr>
          <p:cNvPr id="14" name="object 14"/>
          <p:cNvSpPr/>
          <p:nvPr/>
        </p:nvSpPr>
        <p:spPr>
          <a:xfrm>
            <a:off x="4240708" y="674921"/>
            <a:ext cx="10565130" cy="4481830"/>
          </a:xfrm>
          <a:custGeom>
            <a:avLst/>
            <a:gdLst/>
            <a:ahLst/>
            <a:cxnLst/>
            <a:rect l="l" t="t" r="r" b="b"/>
            <a:pathLst>
              <a:path w="10565130" h="4481830">
                <a:moveTo>
                  <a:pt x="10565123" y="0"/>
                </a:moveTo>
                <a:lnTo>
                  <a:pt x="0" y="0"/>
                </a:lnTo>
                <a:lnTo>
                  <a:pt x="0" y="4481538"/>
                </a:lnTo>
                <a:lnTo>
                  <a:pt x="10565123" y="4481538"/>
                </a:lnTo>
                <a:lnTo>
                  <a:pt x="10565123" y="0"/>
                </a:lnTo>
                <a:close/>
              </a:path>
            </a:pathLst>
          </a:custGeom>
          <a:solidFill>
            <a:srgbClr val="FFDAD2"/>
          </a:solidFill>
        </p:spPr>
        <p:txBody>
          <a:bodyPr wrap="square" lIns="0" tIns="0" rIns="0" bIns="0" rtlCol="0"/>
          <a:lstStyle/>
          <a:p>
            <a:endParaRPr/>
          </a:p>
        </p:txBody>
      </p:sp>
      <p:sp>
        <p:nvSpPr>
          <p:cNvPr id="15" name="object 15"/>
          <p:cNvSpPr txBox="1"/>
          <p:nvPr/>
        </p:nvSpPr>
        <p:spPr>
          <a:xfrm>
            <a:off x="6239736" y="2025807"/>
            <a:ext cx="8131605" cy="2643505"/>
          </a:xfrm>
          <a:prstGeom prst="rect">
            <a:avLst/>
          </a:prstGeom>
        </p:spPr>
        <p:txBody>
          <a:bodyPr vert="horz" wrap="square" lIns="0" tIns="41910" rIns="0" bIns="0" rtlCol="0">
            <a:spAutoFit/>
          </a:bodyPr>
          <a:lstStyle/>
          <a:p>
            <a:pPr marL="12700" marR="920115">
              <a:lnSpc>
                <a:spcPts val="2800"/>
              </a:lnSpc>
              <a:spcBef>
                <a:spcPts val="330"/>
              </a:spcBef>
            </a:pPr>
            <a:r>
              <a:rPr lang="da-DK" sz="2300" b="1" dirty="0">
                <a:solidFill>
                  <a:srgbClr val="BC1C24"/>
                </a:solidFill>
                <a:latin typeface="Bw Modelica SS01 Black Cond" pitchFamily="2" charset="77"/>
                <a:cs typeface="Bw Modelica SS01 Black Cond"/>
              </a:rPr>
              <a:t>Får fx bryster, bredere hofter og en større numse.</a:t>
            </a:r>
            <a:r>
              <a:rPr lang="da-DK" sz="2300" b="1" spc="-10" dirty="0">
                <a:solidFill>
                  <a:srgbClr val="BC1C24"/>
                </a:solidFill>
                <a:latin typeface="Bw Modelica SS01 Black Cond" pitchFamily="2" charset="77"/>
                <a:cs typeface="Bw Modelica SS01 Black Cond"/>
              </a:rPr>
              <a:t> </a:t>
            </a:r>
            <a:r>
              <a:rPr lang="da-DK" sz="2300" b="1" dirty="0">
                <a:solidFill>
                  <a:srgbClr val="BC1C24"/>
                </a:solidFill>
                <a:latin typeface="Bw Modelica SS01 Black Cond" pitchFamily="2" charset="77"/>
                <a:cs typeface="Bw Modelica SS01 Black Cond"/>
              </a:rPr>
              <a:t>Men som regel ikke det hele på</a:t>
            </a:r>
            <a:r>
              <a:rPr lang="da-DK" sz="2300" b="1" spc="-10" dirty="0">
                <a:solidFill>
                  <a:srgbClr val="BC1C24"/>
                </a:solidFill>
                <a:latin typeface="Bw Modelica SS01 Black Cond" pitchFamily="2" charset="77"/>
                <a:cs typeface="Bw Modelica SS01 Black Cond"/>
              </a:rPr>
              <a:t> en gang.</a:t>
            </a:r>
          </a:p>
          <a:p>
            <a:pPr marL="12700" marR="5080">
              <a:lnSpc>
                <a:spcPts val="2800"/>
              </a:lnSpc>
              <a:spcBef>
                <a:spcPts val="1820"/>
              </a:spcBef>
            </a:pPr>
            <a:r>
              <a:rPr lang="da-DK" sz="2300" b="1" dirty="0">
                <a:solidFill>
                  <a:srgbClr val="BC1C24"/>
                </a:solidFill>
                <a:latin typeface="Bw Modelica SS01 Black Cond" pitchFamily="2" charset="77"/>
                <a:cs typeface="Bw Modelica SS01 Black Cond"/>
              </a:rPr>
              <a:t>I begyndelsen kan brysterne føles lidt ømme, </a:t>
            </a:r>
            <a:r>
              <a:rPr lang="da-DK" sz="2300" b="1" spc="-10" dirty="0">
                <a:solidFill>
                  <a:srgbClr val="BC1C24"/>
                </a:solidFill>
                <a:latin typeface="Bw Modelica SS01 Black Cond" pitchFamily="2" charset="77"/>
                <a:cs typeface="Bw Modelica SS01 Black Cond"/>
              </a:rPr>
              <a:t>måske </a:t>
            </a:r>
            <a:r>
              <a:rPr lang="da-DK" sz="2300" b="1" dirty="0">
                <a:solidFill>
                  <a:srgbClr val="BC1C24"/>
                </a:solidFill>
                <a:latin typeface="Bw Modelica SS01 Black Cond" pitchFamily="2" charset="77"/>
                <a:cs typeface="Bw Modelica SS01 Black Cond"/>
              </a:rPr>
              <a:t>endda </a:t>
            </a:r>
            <a:r>
              <a:rPr lang="da-DK" sz="2300" b="1" spc="-10" dirty="0">
                <a:solidFill>
                  <a:srgbClr val="BC1C24"/>
                </a:solidFill>
                <a:latin typeface="Bw Modelica SS01 Black Cond" pitchFamily="2" charset="77"/>
                <a:cs typeface="Bw Modelica SS01 Black Cond"/>
              </a:rPr>
              <a:t>før </a:t>
            </a:r>
            <a:r>
              <a:rPr lang="da-DK" sz="2300" b="1" dirty="0">
                <a:solidFill>
                  <a:srgbClr val="BC1C24"/>
                </a:solidFill>
                <a:latin typeface="Bw Modelica SS01 Black Cond" pitchFamily="2" charset="77"/>
                <a:cs typeface="Bw Modelica SS01 Black Cond"/>
              </a:rPr>
              <a:t>de overhovedet er begyndt at vokse.</a:t>
            </a:r>
            <a:r>
              <a:rPr lang="da-DK" sz="2300" b="1" spc="-5" dirty="0">
                <a:solidFill>
                  <a:srgbClr val="BC1C24"/>
                </a:solidFill>
                <a:latin typeface="Bw Modelica SS01 Black Cond" pitchFamily="2" charset="77"/>
                <a:cs typeface="Bw Modelica SS01 Black Cond"/>
              </a:rPr>
              <a:t> </a:t>
            </a:r>
            <a:r>
              <a:rPr lang="da-DK" sz="2300" b="1" dirty="0">
                <a:solidFill>
                  <a:srgbClr val="BC1C24"/>
                </a:solidFill>
                <a:latin typeface="Bw Modelica SS01 Black Cond" pitchFamily="2" charset="77"/>
                <a:cs typeface="Bw Modelica SS01 Black Cond"/>
              </a:rPr>
              <a:t>Det er almindeligt, at de </a:t>
            </a:r>
            <a:r>
              <a:rPr lang="da-DK" sz="2300" b="1" spc="-10" dirty="0">
                <a:solidFill>
                  <a:srgbClr val="BC1C24"/>
                </a:solidFill>
                <a:latin typeface="Bw Modelica SS01 Black Cond" pitchFamily="2" charset="77"/>
                <a:cs typeface="Bw Modelica SS01 Black Cond"/>
              </a:rPr>
              <a:t>ikke vokser lige hurtigt</a:t>
            </a:r>
            <a:r>
              <a:rPr lang="da-DK" sz="2300" b="1" dirty="0">
                <a:solidFill>
                  <a:srgbClr val="BC1C24"/>
                </a:solidFill>
                <a:latin typeface="Bw Modelica SS01 Black Cond" pitchFamily="2" charset="77"/>
                <a:cs typeface="Bw Modelica SS01 Black Cond"/>
              </a:rPr>
              <a:t>, og det tager flere år, før de er </a:t>
            </a:r>
            <a:r>
              <a:rPr lang="da-DK" sz="2300" b="1" spc="-10" dirty="0">
                <a:solidFill>
                  <a:srgbClr val="BC1C24"/>
                </a:solidFill>
                <a:latin typeface="Bw Modelica SS01 Black Cond" pitchFamily="2" charset="77"/>
                <a:cs typeface="Bw Modelica SS01 Black Cond"/>
              </a:rPr>
              <a:t>fuldt </a:t>
            </a:r>
            <a:r>
              <a:rPr lang="da-DK" sz="2300" b="1" dirty="0">
                <a:solidFill>
                  <a:srgbClr val="BC1C24"/>
                </a:solidFill>
                <a:latin typeface="Bw Modelica SS01 Black Cond" pitchFamily="2" charset="77"/>
                <a:cs typeface="Bw Modelica SS01 Black Cond"/>
              </a:rPr>
              <a:t>udvoksede.</a:t>
            </a:r>
          </a:p>
          <a:p>
            <a:pPr marL="12700">
              <a:lnSpc>
                <a:spcPct val="100000"/>
              </a:lnSpc>
              <a:spcBef>
                <a:spcPts val="1614"/>
              </a:spcBef>
            </a:pPr>
            <a:r>
              <a:rPr lang="da-DK" sz="2300" b="1" dirty="0">
                <a:solidFill>
                  <a:srgbClr val="BC1C24"/>
                </a:solidFill>
                <a:latin typeface="Bw Modelica SS01 Black Cond" pitchFamily="2" charset="77"/>
                <a:cs typeface="Bw Modelica SS01 Black Cond"/>
              </a:rPr>
              <a:t>Udflåd og menstruation dukker op for første </a:t>
            </a:r>
            <a:r>
              <a:rPr lang="da-DK" sz="2300" b="1" spc="-10" dirty="0">
                <a:solidFill>
                  <a:srgbClr val="BC1C24"/>
                </a:solidFill>
                <a:latin typeface="Bw Modelica SS01 Black Cond" pitchFamily="2" charset="77"/>
                <a:cs typeface="Bw Modelica SS01 Black Cond"/>
              </a:rPr>
              <a:t>gang.</a:t>
            </a:r>
          </a:p>
        </p:txBody>
      </p:sp>
      <p:pic>
        <p:nvPicPr>
          <p:cNvPr id="30" name="Bildobjekt 29" descr="En bild som visar Grafik, Teckensnitt, logotyp, grafisk design&#10;&#10;Automatiskt genererad beskrivning">
            <a:extLst>
              <a:ext uri="{FF2B5EF4-FFF2-40B4-BE49-F238E27FC236}">
                <a16:creationId xmlns:a16="http://schemas.microsoft.com/office/drawing/2014/main" id="{6958FF9F-84B4-5FBC-1A8E-6CC7773C09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14850" y="92075"/>
            <a:ext cx="2354941" cy="1800000"/>
          </a:xfrm>
          <a:prstGeom prst="rect">
            <a:avLst/>
          </a:prstGeom>
        </p:spPr>
      </p:pic>
      <p:pic>
        <p:nvPicPr>
          <p:cNvPr id="35" name="Bildobjekt 34" descr="En bild som visar hjärta, Färggrann, skärmbild, kreativitet&#10;&#10;Automatiskt genererad beskrivning">
            <a:extLst>
              <a:ext uri="{FF2B5EF4-FFF2-40B4-BE49-F238E27FC236}">
                <a16:creationId xmlns:a16="http://schemas.microsoft.com/office/drawing/2014/main" id="{3DD9C181-C75C-CD0C-3880-169003846F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2660" y="2078466"/>
            <a:ext cx="327857" cy="306000"/>
          </a:xfrm>
          <a:prstGeom prst="rect">
            <a:avLst/>
          </a:prstGeom>
        </p:spPr>
      </p:pic>
      <p:pic>
        <p:nvPicPr>
          <p:cNvPr id="36" name="Bildobjekt 35" descr="En bild som visar hjärta, Färggrann, skärmbild, kreativitet&#10;&#10;Automatiskt genererad beskrivning">
            <a:extLst>
              <a:ext uri="{FF2B5EF4-FFF2-40B4-BE49-F238E27FC236}">
                <a16:creationId xmlns:a16="http://schemas.microsoft.com/office/drawing/2014/main" id="{438854D0-6F7D-F982-803B-B58F5D17D0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12096" y="3031317"/>
            <a:ext cx="327857" cy="306000"/>
          </a:xfrm>
          <a:prstGeom prst="rect">
            <a:avLst/>
          </a:prstGeom>
        </p:spPr>
      </p:pic>
      <p:pic>
        <p:nvPicPr>
          <p:cNvPr id="37" name="Bildobjekt 36" descr="En bild som visar hjärta, Färggrann, skärmbild, kreativitet&#10;&#10;Automatiskt genererad beskrivning">
            <a:extLst>
              <a:ext uri="{FF2B5EF4-FFF2-40B4-BE49-F238E27FC236}">
                <a16:creationId xmlns:a16="http://schemas.microsoft.com/office/drawing/2014/main" id="{0AF977A1-C4F8-E1B1-3723-69402C9F2A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12096" y="4669312"/>
            <a:ext cx="327857" cy="306000"/>
          </a:xfrm>
          <a:prstGeom prst="rect">
            <a:avLst/>
          </a:prstGeom>
        </p:spPr>
      </p:pic>
      <p:pic>
        <p:nvPicPr>
          <p:cNvPr id="42" name="Bildobjekt 41" descr="En bild som visar hjärta, design&#10;&#10;Automatiskt genererad beskrivning">
            <a:extLst>
              <a:ext uri="{FF2B5EF4-FFF2-40B4-BE49-F238E27FC236}">
                <a16:creationId xmlns:a16="http://schemas.microsoft.com/office/drawing/2014/main" id="{84CF57A0-A833-B87E-1FEC-396FFBA437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0041" y="6767695"/>
            <a:ext cx="327857" cy="306000"/>
          </a:xfrm>
          <a:prstGeom prst="rect">
            <a:avLst/>
          </a:prstGeom>
        </p:spPr>
      </p:pic>
      <p:pic>
        <p:nvPicPr>
          <p:cNvPr id="43" name="Bildobjekt 42" descr="En bild som visar hjärta, design&#10;&#10;Automatiskt genererad beskrivning">
            <a:extLst>
              <a:ext uri="{FF2B5EF4-FFF2-40B4-BE49-F238E27FC236}">
                <a16:creationId xmlns:a16="http://schemas.microsoft.com/office/drawing/2014/main" id="{A8A02D80-3CD4-D568-0164-17A2B758FF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0041" y="8078673"/>
            <a:ext cx="327857" cy="306000"/>
          </a:xfrm>
          <a:prstGeom prst="rect">
            <a:avLst/>
          </a:prstGeom>
        </p:spPr>
      </p:pic>
      <p:pic>
        <p:nvPicPr>
          <p:cNvPr id="44" name="Bildobjekt 43" descr="En bild som visar hjärta, design&#10;&#10;Automatiskt genererad beskrivning">
            <a:extLst>
              <a:ext uri="{FF2B5EF4-FFF2-40B4-BE49-F238E27FC236}">
                <a16:creationId xmlns:a16="http://schemas.microsoft.com/office/drawing/2014/main" id="{48D1543C-4C71-F91B-F491-0408EA2BD7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5180" y="9030234"/>
            <a:ext cx="327857" cy="306000"/>
          </a:xfrm>
          <a:prstGeom prst="rect">
            <a:avLst/>
          </a:prstGeom>
        </p:spPr>
      </p:pic>
      <p:sp>
        <p:nvSpPr>
          <p:cNvPr id="28" name="object 28"/>
          <p:cNvSpPr txBox="1">
            <a:spLocks noGrp="1"/>
          </p:cNvSpPr>
          <p:nvPr>
            <p:ph type="title"/>
          </p:nvPr>
        </p:nvSpPr>
        <p:spPr>
          <a:xfrm>
            <a:off x="5812096" y="1082694"/>
            <a:ext cx="6680834" cy="842644"/>
          </a:xfrm>
          <a:prstGeom prst="rect">
            <a:avLst/>
          </a:prstGeom>
        </p:spPr>
        <p:txBody>
          <a:bodyPr vert="horz" wrap="square" lIns="0" tIns="13970" rIns="0" bIns="0" rtlCol="0">
            <a:spAutoFit/>
          </a:bodyPr>
          <a:lstStyle/>
          <a:p>
            <a:pPr marL="12700">
              <a:lnSpc>
                <a:spcPct val="100000"/>
              </a:lnSpc>
              <a:spcBef>
                <a:spcPts val="110"/>
              </a:spcBef>
            </a:pPr>
            <a:r>
              <a:rPr lang="da-DK" sz="5350" spc="210">
                <a:solidFill>
                  <a:srgbClr val="BC1C24"/>
                </a:solidFill>
                <a:latin typeface="Bw Modelica SS01 Black Cond" pitchFamily="2" charset="77"/>
              </a:rPr>
              <a:t>PIGERNE ...</a:t>
            </a:r>
          </a:p>
        </p:txBody>
      </p:sp>
      <p:sp>
        <p:nvSpPr>
          <p:cNvPr id="29" name="object 29"/>
          <p:cNvSpPr txBox="1"/>
          <p:nvPr/>
        </p:nvSpPr>
        <p:spPr>
          <a:xfrm>
            <a:off x="7545892" y="5707774"/>
            <a:ext cx="8155940" cy="842644"/>
          </a:xfrm>
          <a:prstGeom prst="rect">
            <a:avLst/>
          </a:prstGeom>
        </p:spPr>
        <p:txBody>
          <a:bodyPr vert="horz" wrap="square" lIns="0" tIns="13970" rIns="0" bIns="0" rtlCol="0">
            <a:spAutoFit/>
          </a:bodyPr>
          <a:lstStyle/>
          <a:p>
            <a:pPr marL="12700">
              <a:lnSpc>
                <a:spcPct val="100000"/>
              </a:lnSpc>
              <a:spcBef>
                <a:spcPts val="110"/>
              </a:spcBef>
            </a:pPr>
            <a:r>
              <a:rPr lang="da-DK" sz="5350" b="1">
                <a:solidFill>
                  <a:srgbClr val="FFFFFF"/>
                </a:solidFill>
                <a:latin typeface="Bw Modelica SS01 Black Cond" pitchFamily="2" charset="77"/>
                <a:cs typeface="Bw Modelica SS01 Black"/>
              </a:rPr>
              <a:t>OG DRENGENE ...</a:t>
            </a:r>
          </a:p>
        </p:txBody>
      </p:sp>
      <p:pic>
        <p:nvPicPr>
          <p:cNvPr id="51" name="Bildobjekt 50" descr="En bild som visar Människoansikte, klädsel, person, leende&#10;&#10;Automatiskt genererad beskrivning">
            <a:extLst>
              <a:ext uri="{FF2B5EF4-FFF2-40B4-BE49-F238E27FC236}">
                <a16:creationId xmlns:a16="http://schemas.microsoft.com/office/drawing/2014/main" id="{C7C7DB23-34B1-E217-A780-7E759BBBBB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994" y="-136524"/>
            <a:ext cx="6339730" cy="11518174"/>
          </a:xfrm>
          <a:prstGeom prst="rect">
            <a:avLst/>
          </a:prstGeom>
        </p:spPr>
      </p:pic>
      <p:pic>
        <p:nvPicPr>
          <p:cNvPr id="54" name="Bildobjekt 53" descr="En bild som visar Människoansikte, person, leende, klädsel&#10;&#10;Automatiskt genererad beskrivning">
            <a:extLst>
              <a:ext uri="{FF2B5EF4-FFF2-40B4-BE49-F238E27FC236}">
                <a16:creationId xmlns:a16="http://schemas.microsoft.com/office/drawing/2014/main" id="{28FBC063-D5F7-1D97-BF98-71E15CB1C3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35225" y="1127123"/>
            <a:ext cx="4703825" cy="1031875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Bildobjekt 16" descr="En bild som visar hjärta, rosa, Alla hjärtans dag, röd&#10;&#10;Automatiskt genererad beskrivning">
            <a:extLst>
              <a:ext uri="{FF2B5EF4-FFF2-40B4-BE49-F238E27FC236}">
                <a16:creationId xmlns:a16="http://schemas.microsoft.com/office/drawing/2014/main" id="{EDCC06A5-54E7-AD00-1980-CD66171BDA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20105515" cy="11309350"/>
          </a:xfrm>
          <a:prstGeom prst="rect">
            <a:avLst/>
          </a:prstGeom>
        </p:spPr>
      </p:pic>
      <p:sp>
        <p:nvSpPr>
          <p:cNvPr id="6" name="object 6"/>
          <p:cNvSpPr txBox="1"/>
          <p:nvPr/>
        </p:nvSpPr>
        <p:spPr>
          <a:xfrm>
            <a:off x="2187264" y="3842437"/>
            <a:ext cx="15730219" cy="3333733"/>
          </a:xfrm>
          <a:prstGeom prst="rect">
            <a:avLst/>
          </a:prstGeom>
        </p:spPr>
        <p:txBody>
          <a:bodyPr vert="horz" wrap="square" lIns="0" tIns="12700" rIns="0" bIns="0" rtlCol="0">
            <a:spAutoFit/>
          </a:bodyPr>
          <a:lstStyle/>
          <a:p>
            <a:pPr marL="12700" marR="5080" indent="974725" algn="ctr">
              <a:lnSpc>
                <a:spcPct val="114999"/>
              </a:lnSpc>
              <a:spcBef>
                <a:spcPts val="100"/>
              </a:spcBef>
            </a:pPr>
            <a:r>
              <a:rPr lang="da-DK" sz="4800" b="1">
                <a:solidFill>
                  <a:srgbClr val="8B1842"/>
                </a:solidFill>
                <a:latin typeface="Bw Modelica SS01 Black Cond" pitchFamily="2" charset="77"/>
                <a:cs typeface="Bw Modelica SS01 Black Cond"/>
              </a:rPr>
              <a:t>Ligesom vi alle har </a:t>
            </a:r>
            <a:r>
              <a:rPr lang="da-DK" sz="4800" b="1" spc="-10">
                <a:solidFill>
                  <a:srgbClr val="8B1842"/>
                </a:solidFill>
                <a:latin typeface="Bw Modelica SS01 Black Cond" pitchFamily="2" charset="77"/>
                <a:cs typeface="Bw Modelica SS01 Black Cond"/>
              </a:rPr>
              <a:t>forskellig</a:t>
            </a:r>
            <a:r>
              <a:rPr lang="da-DK" sz="4800" b="1">
                <a:solidFill>
                  <a:srgbClr val="8B1842"/>
                </a:solidFill>
                <a:latin typeface="Bw Modelica SS01 Black Cond" pitchFamily="2" charset="77"/>
                <a:cs typeface="Bw Modelica SS01 Black Cond"/>
              </a:rPr>
              <a:t> højde, </a:t>
            </a:r>
            <a:r>
              <a:rPr lang="da-DK" sz="4800" b="1" spc="-20">
                <a:solidFill>
                  <a:srgbClr val="8B1842"/>
                </a:solidFill>
                <a:latin typeface="Bw Modelica SS01 Black Cond" pitchFamily="2" charset="77"/>
                <a:cs typeface="Bw Modelica SS01 Black Cond"/>
              </a:rPr>
              <a:t>forskellig </a:t>
            </a:r>
            <a:r>
              <a:rPr lang="da-DK" sz="4800" b="1">
                <a:solidFill>
                  <a:srgbClr val="8B1842"/>
                </a:solidFill>
                <a:latin typeface="Bw Modelica SS01 Black Cond" pitchFamily="2" charset="77"/>
                <a:cs typeface="Bw Modelica SS01 Black Cond"/>
              </a:rPr>
              <a:t>størrelse </a:t>
            </a:r>
            <a:r>
              <a:rPr lang="da-DK" sz="4800" b="1" spc="-10">
                <a:solidFill>
                  <a:srgbClr val="8B1842"/>
                </a:solidFill>
                <a:latin typeface="Bw Modelica SS01 Black Cond" pitchFamily="2" charset="77"/>
                <a:cs typeface="Bw Modelica SS01 Black Cond"/>
              </a:rPr>
              <a:t>hænder</a:t>
            </a:r>
            <a:r>
              <a:rPr lang="da-DK" sz="4800" b="1">
                <a:solidFill>
                  <a:srgbClr val="8B1842"/>
                </a:solidFill>
                <a:latin typeface="Bw Modelica SS01 Black Cond" pitchFamily="2" charset="77"/>
                <a:cs typeface="Bw Modelica SS01 Black Cond"/>
              </a:rPr>
              <a:t> og forskellige </a:t>
            </a:r>
            <a:r>
              <a:rPr lang="da-DK" sz="4800" b="1" spc="-30">
                <a:solidFill>
                  <a:srgbClr val="8B1842"/>
                </a:solidFill>
                <a:latin typeface="Bw Modelica SS01 Black Cond" pitchFamily="2" charset="77"/>
                <a:cs typeface="Bw Modelica SS01 Black Cond"/>
              </a:rPr>
              <a:t>hudfarver</a:t>
            </a:r>
            <a:r>
              <a:rPr lang="da-DK" sz="4800" b="1">
                <a:solidFill>
                  <a:srgbClr val="8B1842"/>
                </a:solidFill>
                <a:latin typeface="Bw Modelica SS01 Black Cond" pitchFamily="2" charset="77"/>
                <a:cs typeface="Bw Modelica SS01 Black Cond"/>
              </a:rPr>
              <a:t>, så ser </a:t>
            </a:r>
            <a:r>
              <a:rPr lang="da-DK" sz="4800" b="1" spc="-20">
                <a:solidFill>
                  <a:srgbClr val="8B1842"/>
                </a:solidFill>
                <a:latin typeface="Bw Modelica SS01 Black Cond" pitchFamily="2" charset="77"/>
                <a:cs typeface="Bw Modelica SS01 Black Cond"/>
              </a:rPr>
              <a:t>vores </a:t>
            </a:r>
            <a:r>
              <a:rPr lang="da-DK" sz="4800" b="1" spc="-35">
                <a:solidFill>
                  <a:srgbClr val="8B1842"/>
                </a:solidFill>
                <a:latin typeface="Bw Modelica SS01 Black Cond" pitchFamily="2" charset="77"/>
                <a:cs typeface="Bw Modelica SS01 Black Cond"/>
              </a:rPr>
              <a:t>kønsorganer</a:t>
            </a:r>
            <a:r>
              <a:rPr lang="da-DK" sz="4800" b="1" spc="-25">
                <a:solidFill>
                  <a:srgbClr val="8B1842"/>
                </a:solidFill>
                <a:latin typeface="Bw Modelica SS01 Black Cond" pitchFamily="2" charset="77"/>
                <a:cs typeface="Bw Modelica SS01 Black Cond"/>
              </a:rPr>
              <a:t> også </a:t>
            </a:r>
            <a:r>
              <a:rPr lang="da-DK" sz="4800" b="1" spc="-10">
                <a:solidFill>
                  <a:srgbClr val="8B1842"/>
                </a:solidFill>
                <a:latin typeface="Bw Modelica SS01 Black Cond" pitchFamily="2" charset="77"/>
                <a:cs typeface="Bw Modelica SS01 Black Cond"/>
              </a:rPr>
              <a:t>forskellige </a:t>
            </a:r>
            <a:r>
              <a:rPr lang="da-DK" sz="4800" b="1">
                <a:solidFill>
                  <a:srgbClr val="8B1842"/>
                </a:solidFill>
                <a:latin typeface="Bw Modelica SS01 Black Cond" pitchFamily="2" charset="77"/>
                <a:cs typeface="Bw Modelica SS01 Black Cond"/>
              </a:rPr>
              <a:t>ud.</a:t>
            </a:r>
            <a:r>
              <a:rPr lang="da-DK" sz="4800" b="1" spc="-145">
                <a:solidFill>
                  <a:srgbClr val="8B1842"/>
                </a:solidFill>
                <a:latin typeface="Bw Modelica SS01 Black Cond" pitchFamily="2" charset="77"/>
                <a:cs typeface="Bw Modelica SS01 Black Cond"/>
              </a:rPr>
              <a:t> </a:t>
            </a:r>
            <a:r>
              <a:rPr lang="da-DK" sz="4800" b="1">
                <a:solidFill>
                  <a:srgbClr val="8B1842"/>
                </a:solidFill>
                <a:latin typeface="Bw Modelica SS01 Black Cond" pitchFamily="2" charset="77"/>
                <a:cs typeface="Bw Modelica SS01 Black Cond"/>
              </a:rPr>
              <a:t>Men delene er de samme for </a:t>
            </a:r>
            <a:r>
              <a:rPr lang="da-DK" sz="4800" b="1" spc="-10">
                <a:solidFill>
                  <a:srgbClr val="8B1842"/>
                </a:solidFill>
                <a:latin typeface="Bw Modelica SS01 Black Cond" pitchFamily="2" charset="77"/>
                <a:cs typeface="Bw Modelica SS01 Black Cond"/>
              </a:rPr>
              <a:t>alle,</a:t>
            </a:r>
            <a:r>
              <a:rPr lang="da-DK" sz="4800" b="1" spc="-10">
                <a:latin typeface="Bw Modelica SS01 Black Cond" pitchFamily="2" charset="77"/>
                <a:cs typeface="Bw Modelica SS01 Black Cond"/>
              </a:rPr>
              <a:t> </a:t>
            </a:r>
            <a:r>
              <a:rPr lang="da-DK" sz="4800" b="1">
                <a:solidFill>
                  <a:srgbClr val="8B1842"/>
                </a:solidFill>
                <a:latin typeface="Bw Modelica SS01 Black Cond" pitchFamily="2" charset="77"/>
                <a:cs typeface="Bw Modelica SS01 Black Cond"/>
              </a:rPr>
              <a:t>og der er ikke noget, som er rigtigt eller </a:t>
            </a:r>
            <a:r>
              <a:rPr lang="da-DK" sz="4800" b="1" spc="-20">
                <a:solidFill>
                  <a:srgbClr val="8B1842"/>
                </a:solidFill>
                <a:latin typeface="Bw Modelica SS01 Black Cond" pitchFamily="2" charset="77"/>
                <a:cs typeface="Bw Modelica SS01 Black Cond"/>
              </a:rPr>
              <a:t>forkert</a:t>
            </a:r>
            <a:r>
              <a:rPr lang="da-DK" sz="4800" b="1">
                <a:solidFill>
                  <a:srgbClr val="8B1842"/>
                </a:solidFill>
                <a:latin typeface="Bw Modelica SS01 Black Cond" pitchFamily="2" charset="77"/>
                <a:cs typeface="Bw Modelica SS01 Black Cond"/>
              </a:rPr>
              <a:t>.</a:t>
            </a:r>
          </a:p>
        </p:txBody>
      </p:sp>
      <p:pic>
        <p:nvPicPr>
          <p:cNvPr id="14" name="Bildobjekt 13" descr="En bild som visar Grafik, Teckensnitt, logotyp, grafisk design&#10;&#10;Automatiskt genererad beskrivning">
            <a:extLst>
              <a:ext uri="{FF2B5EF4-FFF2-40B4-BE49-F238E27FC236}">
                <a16:creationId xmlns:a16="http://schemas.microsoft.com/office/drawing/2014/main" id="{4E23FA21-9E1C-C46B-C45F-53BC3F364B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14850" y="92075"/>
            <a:ext cx="2354941" cy="1800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0" y="0"/>
            <a:ext cx="20104100" cy="11308556"/>
          </a:xfrm>
          <a:prstGeom prst="rect">
            <a:avLst/>
          </a:prstGeom>
        </p:spPr>
      </p:pic>
      <p:sp>
        <p:nvSpPr>
          <p:cNvPr id="4" name="object 4"/>
          <p:cNvSpPr/>
          <p:nvPr/>
        </p:nvSpPr>
        <p:spPr>
          <a:xfrm>
            <a:off x="7811636" y="0"/>
            <a:ext cx="12292965" cy="11308715"/>
          </a:xfrm>
          <a:custGeom>
            <a:avLst/>
            <a:gdLst/>
            <a:ahLst/>
            <a:cxnLst/>
            <a:rect l="l" t="t" r="r" b="b"/>
            <a:pathLst>
              <a:path w="12292965" h="11308715">
                <a:moveTo>
                  <a:pt x="12292463" y="0"/>
                </a:moveTo>
                <a:lnTo>
                  <a:pt x="2522164" y="0"/>
                </a:lnTo>
                <a:lnTo>
                  <a:pt x="0" y="11308556"/>
                </a:lnTo>
                <a:lnTo>
                  <a:pt x="12292463" y="11308556"/>
                </a:lnTo>
                <a:lnTo>
                  <a:pt x="12292463" y="0"/>
                </a:lnTo>
                <a:close/>
              </a:path>
            </a:pathLst>
          </a:custGeom>
          <a:solidFill>
            <a:srgbClr val="8B1842"/>
          </a:solidFill>
        </p:spPr>
        <p:txBody>
          <a:bodyPr wrap="square" lIns="0" tIns="0" rIns="0" bIns="0" rtlCol="0"/>
          <a:lstStyle/>
          <a:p>
            <a:endParaRPr/>
          </a:p>
        </p:txBody>
      </p:sp>
      <p:sp>
        <p:nvSpPr>
          <p:cNvPr id="5" name="object 5"/>
          <p:cNvSpPr txBox="1"/>
          <p:nvPr/>
        </p:nvSpPr>
        <p:spPr>
          <a:xfrm>
            <a:off x="1419355" y="2721641"/>
            <a:ext cx="1705610" cy="341630"/>
          </a:xfrm>
          <a:prstGeom prst="rect">
            <a:avLst/>
          </a:prstGeom>
        </p:spPr>
        <p:txBody>
          <a:bodyPr vert="horz" wrap="square" lIns="0" tIns="15240" rIns="0" bIns="0" rtlCol="0">
            <a:spAutoFit/>
          </a:bodyPr>
          <a:lstStyle/>
          <a:p>
            <a:pPr marL="12700">
              <a:lnSpc>
                <a:spcPct val="100000"/>
              </a:lnSpc>
              <a:spcBef>
                <a:spcPts val="120"/>
              </a:spcBef>
            </a:pPr>
            <a:r>
              <a:rPr lang="da-DK" sz="2050" b="1" spc="-10">
                <a:solidFill>
                  <a:srgbClr val="FFFFFF"/>
                </a:solidFill>
                <a:latin typeface="Bw Modelica SS01" pitchFamily="2" charset="77"/>
                <a:cs typeface="Bw Modelica SS01"/>
              </a:rPr>
              <a:t>Sædleder</a:t>
            </a:r>
          </a:p>
        </p:txBody>
      </p:sp>
      <p:sp>
        <p:nvSpPr>
          <p:cNvPr id="6" name="object 6"/>
          <p:cNvSpPr txBox="1"/>
          <p:nvPr/>
        </p:nvSpPr>
        <p:spPr>
          <a:xfrm>
            <a:off x="4983665" y="2419348"/>
            <a:ext cx="1335405" cy="341630"/>
          </a:xfrm>
          <a:prstGeom prst="rect">
            <a:avLst/>
          </a:prstGeom>
        </p:spPr>
        <p:txBody>
          <a:bodyPr vert="horz" wrap="square" lIns="0" tIns="15240" rIns="0" bIns="0" rtlCol="0">
            <a:spAutoFit/>
          </a:bodyPr>
          <a:lstStyle/>
          <a:p>
            <a:pPr marL="12700">
              <a:lnSpc>
                <a:spcPct val="100000"/>
              </a:lnSpc>
              <a:spcBef>
                <a:spcPts val="120"/>
              </a:spcBef>
            </a:pPr>
            <a:r>
              <a:rPr lang="da-DK" sz="2050" b="1" spc="-10">
                <a:solidFill>
                  <a:srgbClr val="FFFFFF"/>
                </a:solidFill>
                <a:latin typeface="Bw Modelica SS01" pitchFamily="2" charset="77"/>
                <a:cs typeface="Bw Modelica SS01"/>
              </a:rPr>
              <a:t>Urinblære</a:t>
            </a:r>
          </a:p>
        </p:txBody>
      </p:sp>
      <p:grpSp>
        <p:nvGrpSpPr>
          <p:cNvPr id="7" name="object 7"/>
          <p:cNvGrpSpPr/>
          <p:nvPr/>
        </p:nvGrpSpPr>
        <p:grpSpPr>
          <a:xfrm>
            <a:off x="2194772" y="2788407"/>
            <a:ext cx="3219450" cy="1982470"/>
            <a:chOff x="2194772" y="2788407"/>
            <a:chExt cx="3219450" cy="1982470"/>
          </a:xfrm>
        </p:grpSpPr>
        <p:sp>
          <p:nvSpPr>
            <p:cNvPr id="8" name="object 8"/>
            <p:cNvSpPr/>
            <p:nvPr/>
          </p:nvSpPr>
          <p:spPr>
            <a:xfrm>
              <a:off x="2203027" y="3121424"/>
              <a:ext cx="1097280" cy="1141095"/>
            </a:xfrm>
            <a:custGeom>
              <a:avLst/>
              <a:gdLst/>
              <a:ahLst/>
              <a:cxnLst/>
              <a:rect l="l" t="t" r="r" b="b"/>
              <a:pathLst>
                <a:path w="1097279" h="1141095">
                  <a:moveTo>
                    <a:pt x="1097170" y="1141064"/>
                  </a:moveTo>
                  <a:lnTo>
                    <a:pt x="0" y="0"/>
                  </a:lnTo>
                </a:path>
              </a:pathLst>
            </a:custGeom>
            <a:ln w="16460">
              <a:solidFill>
                <a:srgbClr val="FFFFFF"/>
              </a:solidFill>
            </a:ln>
          </p:spPr>
          <p:txBody>
            <a:bodyPr wrap="square" lIns="0" tIns="0" rIns="0" bIns="0" rtlCol="0"/>
            <a:lstStyle/>
            <a:p>
              <a:endParaRPr/>
            </a:p>
          </p:txBody>
        </p:sp>
        <p:sp>
          <p:nvSpPr>
            <p:cNvPr id="9" name="object 9"/>
            <p:cNvSpPr/>
            <p:nvPr/>
          </p:nvSpPr>
          <p:spPr>
            <a:xfrm>
              <a:off x="4167414" y="2796662"/>
              <a:ext cx="1238885" cy="1965960"/>
            </a:xfrm>
            <a:custGeom>
              <a:avLst/>
              <a:gdLst/>
              <a:ahLst/>
              <a:cxnLst/>
              <a:rect l="l" t="t" r="r" b="b"/>
              <a:pathLst>
                <a:path w="1238885" h="1965960">
                  <a:moveTo>
                    <a:pt x="0" y="1965688"/>
                  </a:moveTo>
                  <a:lnTo>
                    <a:pt x="1238506" y="0"/>
                  </a:lnTo>
                </a:path>
              </a:pathLst>
            </a:custGeom>
            <a:ln w="16460">
              <a:solidFill>
                <a:srgbClr val="FFFFFF"/>
              </a:solidFill>
            </a:ln>
          </p:spPr>
          <p:txBody>
            <a:bodyPr wrap="square" lIns="0" tIns="0" rIns="0" bIns="0" rtlCol="0"/>
            <a:lstStyle/>
            <a:p>
              <a:endParaRPr/>
            </a:p>
          </p:txBody>
        </p:sp>
      </p:grpSp>
      <p:sp>
        <p:nvSpPr>
          <p:cNvPr id="10" name="object 10"/>
          <p:cNvSpPr txBox="1"/>
          <p:nvPr/>
        </p:nvSpPr>
        <p:spPr>
          <a:xfrm>
            <a:off x="6563945" y="7488849"/>
            <a:ext cx="1430705" cy="330860"/>
          </a:xfrm>
          <a:prstGeom prst="rect">
            <a:avLst/>
          </a:prstGeom>
        </p:spPr>
        <p:txBody>
          <a:bodyPr vert="horz" wrap="square" lIns="0" tIns="15240" rIns="0" bIns="0" rtlCol="0">
            <a:spAutoFit/>
          </a:bodyPr>
          <a:lstStyle/>
          <a:p>
            <a:pPr marL="12700">
              <a:lnSpc>
                <a:spcPct val="100000"/>
              </a:lnSpc>
              <a:spcBef>
                <a:spcPts val="120"/>
              </a:spcBef>
            </a:pPr>
            <a:r>
              <a:rPr lang="da-DK" sz="2050" b="1" spc="-10" dirty="0">
                <a:solidFill>
                  <a:srgbClr val="FFFFFF"/>
                </a:solidFill>
                <a:latin typeface="Bw Modelica SS01" pitchFamily="2" charset="77"/>
                <a:cs typeface="Bw Modelica SS01"/>
              </a:rPr>
              <a:t>Endetarm</a:t>
            </a:r>
          </a:p>
        </p:txBody>
      </p:sp>
      <p:pic>
        <p:nvPicPr>
          <p:cNvPr id="11" name="object 11"/>
          <p:cNvPicPr/>
          <p:nvPr/>
        </p:nvPicPr>
        <p:blipFill>
          <a:blip r:embed="rId3" cstate="print"/>
          <a:stretch>
            <a:fillRect/>
          </a:stretch>
        </p:blipFill>
        <p:spPr>
          <a:xfrm>
            <a:off x="1680497" y="3307998"/>
            <a:ext cx="5386130" cy="5684896"/>
          </a:xfrm>
          <a:prstGeom prst="rect">
            <a:avLst/>
          </a:prstGeom>
        </p:spPr>
      </p:pic>
      <p:sp>
        <p:nvSpPr>
          <p:cNvPr id="12" name="object 12"/>
          <p:cNvSpPr txBox="1"/>
          <p:nvPr/>
        </p:nvSpPr>
        <p:spPr>
          <a:xfrm>
            <a:off x="4684683" y="7857061"/>
            <a:ext cx="720090" cy="341630"/>
          </a:xfrm>
          <a:prstGeom prst="rect">
            <a:avLst/>
          </a:prstGeom>
        </p:spPr>
        <p:txBody>
          <a:bodyPr vert="horz" wrap="square" lIns="0" tIns="15240" rIns="0" bIns="0" rtlCol="0">
            <a:spAutoFit/>
          </a:bodyPr>
          <a:lstStyle/>
          <a:p>
            <a:pPr marL="12700">
              <a:lnSpc>
                <a:spcPct val="100000"/>
              </a:lnSpc>
              <a:spcBef>
                <a:spcPts val="120"/>
              </a:spcBef>
            </a:pPr>
            <a:r>
              <a:rPr lang="da-DK" sz="2050" b="1" spc="-20">
                <a:solidFill>
                  <a:srgbClr val="FFFFFF"/>
                </a:solidFill>
                <a:latin typeface="Bw Modelica SS01" pitchFamily="2" charset="77"/>
                <a:cs typeface="Bw Modelica SS01"/>
              </a:rPr>
              <a:t>Pung</a:t>
            </a:r>
          </a:p>
        </p:txBody>
      </p:sp>
      <p:sp>
        <p:nvSpPr>
          <p:cNvPr id="13" name="object 13"/>
          <p:cNvSpPr txBox="1"/>
          <p:nvPr/>
        </p:nvSpPr>
        <p:spPr>
          <a:xfrm>
            <a:off x="3725307" y="8503978"/>
            <a:ext cx="962660" cy="322580"/>
          </a:xfrm>
          <a:prstGeom prst="rect">
            <a:avLst/>
          </a:prstGeom>
        </p:spPr>
        <p:txBody>
          <a:bodyPr vert="horz" wrap="square" lIns="0" tIns="12065" rIns="0" bIns="0" rtlCol="0">
            <a:spAutoFit/>
          </a:bodyPr>
          <a:lstStyle/>
          <a:p>
            <a:pPr marL="12700">
              <a:lnSpc>
                <a:spcPct val="100000"/>
              </a:lnSpc>
              <a:spcBef>
                <a:spcPts val="95"/>
              </a:spcBef>
            </a:pPr>
            <a:r>
              <a:rPr lang="da-DK" sz="1950" b="1" spc="-30">
                <a:solidFill>
                  <a:srgbClr val="FFFFFF"/>
                </a:solidFill>
                <a:latin typeface="Bw Modelica SS01" pitchFamily="2" charset="77"/>
                <a:cs typeface="Bw Modelica SS01"/>
              </a:rPr>
              <a:t>Testikel</a:t>
            </a:r>
          </a:p>
        </p:txBody>
      </p:sp>
      <p:sp>
        <p:nvSpPr>
          <p:cNvPr id="14" name="object 14"/>
          <p:cNvSpPr txBox="1"/>
          <p:nvPr/>
        </p:nvSpPr>
        <p:spPr>
          <a:xfrm>
            <a:off x="1438617" y="4192610"/>
            <a:ext cx="970915" cy="341630"/>
          </a:xfrm>
          <a:prstGeom prst="rect">
            <a:avLst/>
          </a:prstGeom>
        </p:spPr>
        <p:txBody>
          <a:bodyPr vert="horz" wrap="square" lIns="0" tIns="15240" rIns="0" bIns="0" rtlCol="0">
            <a:spAutoFit/>
          </a:bodyPr>
          <a:lstStyle/>
          <a:p>
            <a:pPr marL="12700">
              <a:lnSpc>
                <a:spcPct val="100000"/>
              </a:lnSpc>
              <a:spcBef>
                <a:spcPts val="120"/>
              </a:spcBef>
            </a:pPr>
            <a:r>
              <a:rPr lang="da-DK" sz="2050" b="1" spc="-10">
                <a:solidFill>
                  <a:srgbClr val="FFFFFF"/>
                </a:solidFill>
                <a:latin typeface="Bw Modelica SS01" pitchFamily="2" charset="77"/>
                <a:cs typeface="Bw Modelica SS01"/>
              </a:rPr>
              <a:t>Urinrør</a:t>
            </a:r>
          </a:p>
        </p:txBody>
      </p:sp>
      <p:sp>
        <p:nvSpPr>
          <p:cNvPr id="15" name="object 15"/>
          <p:cNvSpPr txBox="1"/>
          <p:nvPr/>
        </p:nvSpPr>
        <p:spPr>
          <a:xfrm>
            <a:off x="1549738" y="5321993"/>
            <a:ext cx="742315" cy="341630"/>
          </a:xfrm>
          <a:prstGeom prst="rect">
            <a:avLst/>
          </a:prstGeom>
        </p:spPr>
        <p:txBody>
          <a:bodyPr vert="horz" wrap="square" lIns="0" tIns="15240" rIns="0" bIns="0" rtlCol="0">
            <a:spAutoFit/>
          </a:bodyPr>
          <a:lstStyle/>
          <a:p>
            <a:pPr marL="12700">
              <a:lnSpc>
                <a:spcPct val="100000"/>
              </a:lnSpc>
              <a:spcBef>
                <a:spcPts val="120"/>
              </a:spcBef>
            </a:pPr>
            <a:r>
              <a:rPr lang="da-DK" sz="2050" b="1" spc="-10">
                <a:solidFill>
                  <a:srgbClr val="FFFFFF"/>
                </a:solidFill>
                <a:latin typeface="Bw Modelica SS01" pitchFamily="2" charset="77"/>
                <a:cs typeface="Bw Modelica SS01"/>
              </a:rPr>
              <a:t>Penis</a:t>
            </a:r>
          </a:p>
        </p:txBody>
      </p:sp>
      <p:sp>
        <p:nvSpPr>
          <p:cNvPr id="16" name="object 16"/>
          <p:cNvSpPr txBox="1"/>
          <p:nvPr/>
        </p:nvSpPr>
        <p:spPr>
          <a:xfrm>
            <a:off x="1067614" y="6371269"/>
            <a:ext cx="970915" cy="330860"/>
          </a:xfrm>
          <a:prstGeom prst="rect">
            <a:avLst/>
          </a:prstGeom>
        </p:spPr>
        <p:txBody>
          <a:bodyPr vert="horz" wrap="square" lIns="0" tIns="15240" rIns="0" bIns="0" rtlCol="0">
            <a:spAutoFit/>
          </a:bodyPr>
          <a:lstStyle/>
          <a:p>
            <a:pPr marL="12700">
              <a:lnSpc>
                <a:spcPct val="100000"/>
              </a:lnSpc>
              <a:spcBef>
                <a:spcPts val="120"/>
              </a:spcBef>
            </a:pPr>
            <a:r>
              <a:rPr lang="da-DK" sz="2050" b="1" spc="-10" dirty="0">
                <a:solidFill>
                  <a:srgbClr val="FFFFFF"/>
                </a:solidFill>
                <a:latin typeface="Bw Modelica SS01" pitchFamily="2" charset="77"/>
                <a:cs typeface="Bw Modelica SS01"/>
              </a:rPr>
              <a:t>Glans</a:t>
            </a:r>
          </a:p>
        </p:txBody>
      </p:sp>
      <p:sp>
        <p:nvSpPr>
          <p:cNvPr id="17" name="object 17"/>
          <p:cNvSpPr txBox="1"/>
          <p:nvPr/>
        </p:nvSpPr>
        <p:spPr>
          <a:xfrm>
            <a:off x="1694233" y="8263045"/>
            <a:ext cx="914400" cy="322580"/>
          </a:xfrm>
          <a:prstGeom prst="rect">
            <a:avLst/>
          </a:prstGeom>
        </p:spPr>
        <p:txBody>
          <a:bodyPr vert="horz" wrap="square" lIns="0" tIns="12065" rIns="0" bIns="0" rtlCol="0">
            <a:spAutoFit/>
          </a:bodyPr>
          <a:lstStyle/>
          <a:p>
            <a:pPr marL="12700">
              <a:lnSpc>
                <a:spcPct val="100000"/>
              </a:lnSpc>
              <a:spcBef>
                <a:spcPts val="95"/>
              </a:spcBef>
            </a:pPr>
            <a:r>
              <a:rPr lang="da-DK" sz="1950" b="1" spc="-10">
                <a:solidFill>
                  <a:srgbClr val="FFFFFF"/>
                </a:solidFill>
                <a:latin typeface="Bw Modelica SS01" pitchFamily="2" charset="77"/>
                <a:cs typeface="Bw Modelica SS01"/>
              </a:rPr>
              <a:t>Forhud</a:t>
            </a:r>
          </a:p>
        </p:txBody>
      </p:sp>
      <p:sp>
        <p:nvSpPr>
          <p:cNvPr id="18" name="object 18"/>
          <p:cNvSpPr txBox="1"/>
          <p:nvPr/>
        </p:nvSpPr>
        <p:spPr>
          <a:xfrm>
            <a:off x="11171386" y="4110576"/>
            <a:ext cx="7382976" cy="4414029"/>
          </a:xfrm>
          <a:prstGeom prst="rect">
            <a:avLst/>
          </a:prstGeom>
        </p:spPr>
        <p:txBody>
          <a:bodyPr vert="horz" wrap="square" lIns="0" tIns="17145" rIns="0" bIns="0" rtlCol="0">
            <a:spAutoFit/>
          </a:bodyPr>
          <a:lstStyle/>
          <a:p>
            <a:pPr marL="12700">
              <a:lnSpc>
                <a:spcPct val="100000"/>
              </a:lnSpc>
              <a:spcBef>
                <a:spcPts val="135"/>
              </a:spcBef>
            </a:pPr>
            <a:r>
              <a:rPr lang="da-DK" sz="2400" b="1" dirty="0">
                <a:solidFill>
                  <a:srgbClr val="FFFFFF"/>
                </a:solidFill>
                <a:latin typeface="Bw Modelica SS01 Black Cond" pitchFamily="2" charset="77"/>
                <a:cs typeface="Bw Modelica SS01 Black Cond"/>
              </a:rPr>
              <a:t>Både penis og pung kan have </a:t>
            </a:r>
            <a:r>
              <a:rPr lang="da-DK" sz="2400" b="1" spc="-55" dirty="0">
                <a:solidFill>
                  <a:srgbClr val="FFFFFF"/>
                </a:solidFill>
                <a:latin typeface="Bw Modelica SS01 Black Cond" pitchFamily="2" charset="77"/>
                <a:cs typeface="Bw Modelica SS01 Black Cond"/>
              </a:rPr>
              <a:t>forskellig </a:t>
            </a:r>
            <a:r>
              <a:rPr lang="da-DK" sz="2400" b="1" spc="-40" dirty="0">
                <a:solidFill>
                  <a:srgbClr val="FFFFFF"/>
                </a:solidFill>
                <a:latin typeface="Bw Modelica SS01 Black Cond" pitchFamily="2" charset="77"/>
                <a:cs typeface="Bw Modelica SS01 Black Cond"/>
              </a:rPr>
              <a:t>størrelse, udseende, </a:t>
            </a:r>
            <a:r>
              <a:rPr lang="da-DK" sz="2400" b="1" spc="-55" dirty="0">
                <a:solidFill>
                  <a:srgbClr val="FFFFFF"/>
                </a:solidFill>
                <a:latin typeface="Bw Modelica SS01 Black Cond" pitchFamily="2" charset="77"/>
                <a:cs typeface="Bw Modelica SS01 Black Cond"/>
              </a:rPr>
              <a:t>farve </a:t>
            </a:r>
            <a:r>
              <a:rPr lang="da-DK" sz="2400" b="1" spc="-20" dirty="0">
                <a:solidFill>
                  <a:srgbClr val="FFFFFF"/>
                </a:solidFill>
                <a:latin typeface="Bw Modelica SS01 Black Cond" pitchFamily="2" charset="77"/>
                <a:cs typeface="Bw Modelica SS01 Black Cond"/>
              </a:rPr>
              <a:t>og </a:t>
            </a:r>
            <a:r>
              <a:rPr lang="da-DK" sz="2400" b="1" spc="-30" dirty="0">
                <a:solidFill>
                  <a:srgbClr val="FFFFFF"/>
                </a:solidFill>
                <a:latin typeface="Bw Modelica SS01 Black Cond" pitchFamily="2" charset="77"/>
                <a:cs typeface="Bw Modelica SS01 Black Cond"/>
              </a:rPr>
              <a:t>behåring</a:t>
            </a:r>
            <a:r>
              <a:rPr lang="da-DK" sz="2400" b="1" dirty="0">
                <a:solidFill>
                  <a:srgbClr val="FFFFFF"/>
                </a:solidFill>
                <a:latin typeface="Bw Modelica SS01 Black Cond" pitchFamily="2" charset="77"/>
                <a:cs typeface="Bw Modelica SS01 Black Cond"/>
              </a:rPr>
              <a:t>.</a:t>
            </a:r>
            <a:r>
              <a:rPr lang="da-DK" sz="2400" b="1" spc="-30" dirty="0">
                <a:solidFill>
                  <a:srgbClr val="FFFFFF"/>
                </a:solidFill>
                <a:latin typeface="Bw Modelica SS01 Black Cond" pitchFamily="2" charset="77"/>
                <a:cs typeface="Bw Modelica SS01 Black Cond"/>
              </a:rPr>
              <a:t> </a:t>
            </a:r>
            <a:r>
              <a:rPr lang="da-DK" sz="2400" b="1" dirty="0">
                <a:solidFill>
                  <a:srgbClr val="FFFFFF"/>
                </a:solidFill>
                <a:latin typeface="Bw Modelica SS01 Black Cond" pitchFamily="2" charset="77"/>
                <a:cs typeface="Bw Modelica SS01 Black Cond"/>
              </a:rPr>
              <a:t>Og det er forskelligt, hvor meget forhud man har.</a:t>
            </a:r>
          </a:p>
          <a:p>
            <a:pPr marL="12700" marR="1116965">
              <a:lnSpc>
                <a:spcPct val="106100"/>
              </a:lnSpc>
              <a:spcBef>
                <a:spcPts val="2315"/>
              </a:spcBef>
            </a:pPr>
            <a:r>
              <a:rPr lang="da-DK" sz="2400" b="1" dirty="0">
                <a:solidFill>
                  <a:srgbClr val="FFFFFF"/>
                </a:solidFill>
                <a:latin typeface="Bw Modelica SS01 Black Cond" pitchFamily="2" charset="77"/>
                <a:cs typeface="Bw Modelica SS01 Black Cond"/>
              </a:rPr>
              <a:t>Præcis hvornår kønsorganet er fuldt udviklet, </a:t>
            </a:r>
            <a:r>
              <a:rPr lang="da-DK" sz="2400" b="1" spc="-25" dirty="0">
                <a:solidFill>
                  <a:srgbClr val="FFFFFF"/>
                </a:solidFill>
                <a:latin typeface="Bw Modelica SS01 Black Cond" pitchFamily="2" charset="77"/>
                <a:cs typeface="Bw Modelica SS01 Black Cond"/>
              </a:rPr>
              <a:t>er </a:t>
            </a:r>
            <a:r>
              <a:rPr lang="da-DK" sz="2400" b="1" dirty="0">
                <a:solidFill>
                  <a:srgbClr val="FFFFFF"/>
                </a:solidFill>
                <a:latin typeface="Bw Modelica SS01 Black Cond" pitchFamily="2" charset="77"/>
                <a:cs typeface="Bw Modelica SS01 Black Cond"/>
              </a:rPr>
              <a:t>forskelligt.</a:t>
            </a:r>
            <a:r>
              <a:rPr lang="da-DK" sz="2400" b="1" spc="25" dirty="0">
                <a:solidFill>
                  <a:srgbClr val="FFFFFF"/>
                </a:solidFill>
                <a:latin typeface="Bw Modelica SS01 Black Cond" pitchFamily="2" charset="77"/>
                <a:cs typeface="Bw Modelica SS01 Black Cond"/>
              </a:rPr>
              <a:t> </a:t>
            </a:r>
            <a:r>
              <a:rPr lang="da-DK" sz="2400" b="1" dirty="0">
                <a:solidFill>
                  <a:srgbClr val="FFFFFF"/>
                </a:solidFill>
                <a:latin typeface="Bw Modelica SS01 Black Cond" pitchFamily="2" charset="77"/>
                <a:cs typeface="Bw Modelica SS01 Black Cond"/>
              </a:rPr>
              <a:t>F</a:t>
            </a:r>
            <a:r>
              <a:rPr lang="da-DK" sz="2400" b="1" spc="-10" dirty="0">
                <a:solidFill>
                  <a:srgbClr val="FFFFFF"/>
                </a:solidFill>
                <a:latin typeface="Bw Modelica SS01 Black Cond" pitchFamily="2" charset="77"/>
                <a:cs typeface="Bw Modelica SS01 Black Cond"/>
              </a:rPr>
              <a:t>or </a:t>
            </a:r>
            <a:r>
              <a:rPr lang="da-DK" sz="2400" b="1" dirty="0">
                <a:solidFill>
                  <a:srgbClr val="FFFFFF"/>
                </a:solidFill>
                <a:latin typeface="Bw Modelica SS01 Black Cond" pitchFamily="2" charset="77"/>
                <a:cs typeface="Bw Modelica SS01 Black Cond"/>
              </a:rPr>
              <a:t>nogle kan det tage, indtil de</a:t>
            </a:r>
            <a:r>
              <a:rPr lang="da-DK" sz="2400" b="1" spc="-35" dirty="0">
                <a:solidFill>
                  <a:srgbClr val="FFFFFF"/>
                </a:solidFill>
                <a:latin typeface="Bw Modelica SS01 Black Cond" pitchFamily="2" charset="77"/>
                <a:cs typeface="Bw Modelica SS01 Black Cond"/>
              </a:rPr>
              <a:t> er </a:t>
            </a:r>
            <a:r>
              <a:rPr lang="da-DK" sz="2400" b="1" dirty="0">
                <a:solidFill>
                  <a:srgbClr val="FFFFFF"/>
                </a:solidFill>
                <a:latin typeface="Bw Modelica SS01 Black Cond" pitchFamily="2" charset="77"/>
                <a:cs typeface="Bw Modelica SS01 Black Cond"/>
              </a:rPr>
              <a:t>op til tyve </a:t>
            </a:r>
            <a:r>
              <a:rPr lang="da-DK" sz="2400" b="1" spc="-25" dirty="0">
                <a:solidFill>
                  <a:srgbClr val="FFFFFF"/>
                </a:solidFill>
                <a:latin typeface="Bw Modelica SS01 Black Cond" pitchFamily="2" charset="77"/>
                <a:cs typeface="Bw Modelica SS01 Black Cond"/>
              </a:rPr>
              <a:t>år.</a:t>
            </a:r>
          </a:p>
          <a:p>
            <a:pPr marL="12700" marR="5080">
              <a:lnSpc>
                <a:spcPct val="106100"/>
              </a:lnSpc>
              <a:spcBef>
                <a:spcPts val="2470"/>
              </a:spcBef>
            </a:pPr>
            <a:r>
              <a:rPr lang="da-DK" sz="2400" b="1" dirty="0">
                <a:solidFill>
                  <a:srgbClr val="FFFFFF"/>
                </a:solidFill>
                <a:latin typeface="Bw Modelica SS01 Black Cond" pitchFamily="2" charset="77"/>
                <a:cs typeface="Bw Modelica SS01 Black Cond"/>
              </a:rPr>
              <a:t>Den ene testikel er ofte lidt større end den </a:t>
            </a:r>
            <a:r>
              <a:rPr lang="da-DK" sz="2400" b="1" spc="-10" dirty="0">
                <a:solidFill>
                  <a:srgbClr val="FFFFFF"/>
                </a:solidFill>
                <a:latin typeface="Bw Modelica SS01 Black Cond" pitchFamily="2" charset="77"/>
                <a:cs typeface="Bw Modelica SS01 Black Cond"/>
              </a:rPr>
              <a:t>anden. </a:t>
            </a:r>
            <a:br>
              <a:rPr lang="da-DK" sz="2400" b="1" spc="-10" dirty="0">
                <a:solidFill>
                  <a:srgbClr val="FFFFFF"/>
                </a:solidFill>
                <a:latin typeface="Bw Modelica SS01 Black Cond" pitchFamily="2" charset="77"/>
                <a:cs typeface="Bw Modelica SS01 Black Cond"/>
              </a:rPr>
            </a:br>
            <a:r>
              <a:rPr lang="da-DK" sz="2400" b="1" dirty="0">
                <a:solidFill>
                  <a:srgbClr val="FFFFFF"/>
                </a:solidFill>
                <a:latin typeface="Bw Modelica SS01 Black Cond" pitchFamily="2" charset="77"/>
                <a:cs typeface="Bw Modelica SS01 Black Cond"/>
              </a:rPr>
              <a:t>Hos mange hænger de også i lidt forskellig </a:t>
            </a:r>
            <a:r>
              <a:rPr lang="da-DK" sz="2400" b="1" spc="-10" dirty="0">
                <a:solidFill>
                  <a:srgbClr val="FFFFFF"/>
                </a:solidFill>
                <a:latin typeface="Bw Modelica SS01 Black Cond" pitchFamily="2" charset="77"/>
                <a:cs typeface="Bw Modelica SS01 Black Cond"/>
              </a:rPr>
              <a:t>højde.</a:t>
            </a:r>
          </a:p>
          <a:p>
            <a:pPr marL="12700">
              <a:lnSpc>
                <a:spcPct val="100000"/>
              </a:lnSpc>
              <a:spcBef>
                <a:spcPts val="2680"/>
              </a:spcBef>
              <a:tabLst>
                <a:tab pos="783590" algn="l"/>
              </a:tabLst>
            </a:pPr>
            <a:r>
              <a:rPr lang="da-DK" sz="2400" b="1" dirty="0">
                <a:solidFill>
                  <a:srgbClr val="FFFFFF"/>
                </a:solidFill>
                <a:latin typeface="Bw Modelica SS01 Black Cond" pitchFamily="2" charset="77"/>
                <a:cs typeface="Bw Modelica SS01 Black Cond"/>
              </a:rPr>
              <a:t>A</a:t>
            </a:r>
            <a:r>
              <a:rPr lang="da-DK" sz="2400" b="1" spc="-20" dirty="0">
                <a:solidFill>
                  <a:srgbClr val="FFFFFF"/>
                </a:solidFill>
                <a:latin typeface="Bw Modelica SS01 Black Cond" pitchFamily="2" charset="77"/>
                <a:cs typeface="Bw Modelica SS01 Black Cond"/>
              </a:rPr>
              <a:t>lt sammen</a:t>
            </a:r>
            <a:r>
              <a:rPr lang="da-DK" sz="2400" b="1" dirty="0">
                <a:solidFill>
                  <a:srgbClr val="FFFFFF"/>
                </a:solidFill>
                <a:latin typeface="Bw Modelica SS01 Black Cond" pitchFamily="2" charset="77"/>
                <a:cs typeface="Bw Modelica SS01 Black Cond"/>
              </a:rPr>
              <a:t> er </a:t>
            </a:r>
            <a:r>
              <a:rPr lang="da-DK" sz="2400" b="1" spc="-10" dirty="0">
                <a:solidFill>
                  <a:srgbClr val="FFFFFF"/>
                </a:solidFill>
                <a:latin typeface="Bw Modelica SS01 Black Cond" pitchFamily="2" charset="77"/>
                <a:cs typeface="Bw Modelica SS01 Black Cond"/>
              </a:rPr>
              <a:t>normalt.</a:t>
            </a:r>
          </a:p>
        </p:txBody>
      </p:sp>
      <p:pic>
        <p:nvPicPr>
          <p:cNvPr id="33" name="Bildobjekt 32" descr="En bild som visar Grafik, Teckensnitt, logotyp, grafisk design&#10;&#10;Automatiskt genererad beskrivning">
            <a:extLst>
              <a:ext uri="{FF2B5EF4-FFF2-40B4-BE49-F238E27FC236}">
                <a16:creationId xmlns:a16="http://schemas.microsoft.com/office/drawing/2014/main" id="{830DE7BD-C5AC-5AF5-3205-0C1B705F43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14850" y="92075"/>
            <a:ext cx="2354941" cy="1800000"/>
          </a:xfrm>
          <a:prstGeom prst="rect">
            <a:avLst/>
          </a:prstGeom>
        </p:spPr>
      </p:pic>
      <p:pic>
        <p:nvPicPr>
          <p:cNvPr id="38" name="object 21">
            <a:extLst>
              <a:ext uri="{FF2B5EF4-FFF2-40B4-BE49-F238E27FC236}">
                <a16:creationId xmlns:a16="http://schemas.microsoft.com/office/drawing/2014/main" id="{3F2922BE-B00A-181D-0164-6A5929E93447}"/>
              </a:ext>
            </a:extLst>
          </p:cNvPr>
          <p:cNvPicPr/>
          <p:nvPr/>
        </p:nvPicPr>
        <p:blipFill>
          <a:blip r:embed="rId5" cstate="print"/>
          <a:stretch>
            <a:fillRect/>
          </a:stretch>
        </p:blipFill>
        <p:spPr>
          <a:xfrm>
            <a:off x="10732244" y="4206875"/>
            <a:ext cx="229377" cy="229369"/>
          </a:xfrm>
          <a:prstGeom prst="rect">
            <a:avLst/>
          </a:prstGeom>
        </p:spPr>
      </p:pic>
      <p:pic>
        <p:nvPicPr>
          <p:cNvPr id="39" name="Bildobjekt 38" descr="En bild som visar vit, svart och vit, design&#10;&#10;Automatiskt genererad beskrivning">
            <a:extLst>
              <a:ext uri="{FF2B5EF4-FFF2-40B4-BE49-F238E27FC236}">
                <a16:creationId xmlns:a16="http://schemas.microsoft.com/office/drawing/2014/main" id="{D1822DBE-AFC6-0016-C54A-F7CEAAA8B9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85711" y="5556171"/>
            <a:ext cx="316800" cy="294525"/>
          </a:xfrm>
          <a:prstGeom prst="rect">
            <a:avLst/>
          </a:prstGeom>
        </p:spPr>
      </p:pic>
      <p:pic>
        <p:nvPicPr>
          <p:cNvPr id="40" name="Bildobjekt 39" descr="En bild som visar vit, svart och vit, design&#10;&#10;Automatiskt genererad beskrivning">
            <a:extLst>
              <a:ext uri="{FF2B5EF4-FFF2-40B4-BE49-F238E27FC236}">
                <a16:creationId xmlns:a16="http://schemas.microsoft.com/office/drawing/2014/main" id="{6D9FEC1C-F67D-5331-6F14-4095BBAB30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59007" y="7029972"/>
            <a:ext cx="316800" cy="294525"/>
          </a:xfrm>
          <a:prstGeom prst="rect">
            <a:avLst/>
          </a:prstGeom>
        </p:spPr>
      </p:pic>
      <p:pic>
        <p:nvPicPr>
          <p:cNvPr id="41" name="Bildobjekt 40" descr="En bild som visar vit, svart och vit, design&#10;&#10;Automatiskt genererad beskrivning">
            <a:extLst>
              <a:ext uri="{FF2B5EF4-FFF2-40B4-BE49-F238E27FC236}">
                <a16:creationId xmlns:a16="http://schemas.microsoft.com/office/drawing/2014/main" id="{0B23EBAA-A323-6DC9-2370-6D3DB294C4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32244" y="8140576"/>
            <a:ext cx="316800" cy="294525"/>
          </a:xfrm>
          <a:prstGeom prst="rect">
            <a:avLst/>
          </a:prstGeom>
        </p:spPr>
      </p:pic>
      <p:sp>
        <p:nvSpPr>
          <p:cNvPr id="32" name="object 32"/>
          <p:cNvSpPr txBox="1">
            <a:spLocks noGrp="1"/>
          </p:cNvSpPr>
          <p:nvPr>
            <p:ph type="title"/>
          </p:nvPr>
        </p:nvSpPr>
        <p:spPr>
          <a:xfrm>
            <a:off x="10667602" y="2559838"/>
            <a:ext cx="8902189" cy="1156335"/>
          </a:xfrm>
          <a:prstGeom prst="rect">
            <a:avLst/>
          </a:prstGeom>
        </p:spPr>
        <p:txBody>
          <a:bodyPr vert="horz" wrap="square" lIns="0" tIns="15240" rIns="0" bIns="0" rtlCol="0">
            <a:spAutoFit/>
          </a:bodyPr>
          <a:lstStyle/>
          <a:p>
            <a:pPr marL="12700">
              <a:lnSpc>
                <a:spcPct val="100000"/>
              </a:lnSpc>
              <a:spcBef>
                <a:spcPts val="120"/>
              </a:spcBef>
            </a:pPr>
            <a:r>
              <a:rPr lang="da-DK" dirty="0">
                <a:solidFill>
                  <a:srgbClr val="FFFFFF"/>
                </a:solidFill>
                <a:latin typeface="Bw Modelica SS01 Black Cond" pitchFamily="2" charset="77"/>
              </a:rPr>
              <a:t>Drenges </a:t>
            </a:r>
            <a:r>
              <a:rPr lang="da-DK" spc="-50" dirty="0">
                <a:solidFill>
                  <a:srgbClr val="FFFFFF"/>
                </a:solidFill>
                <a:latin typeface="Bw Modelica SS01 Black Cond" pitchFamily="2" charset="77"/>
              </a:rPr>
              <a:t>kønsorgan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0" y="0"/>
            <a:ext cx="20104100" cy="11308556"/>
          </a:xfrm>
          <a:prstGeom prst="rect">
            <a:avLst/>
          </a:prstGeom>
        </p:spPr>
      </p:pic>
      <p:sp>
        <p:nvSpPr>
          <p:cNvPr id="4" name="object 4"/>
          <p:cNvSpPr/>
          <p:nvPr/>
        </p:nvSpPr>
        <p:spPr>
          <a:xfrm>
            <a:off x="7811636" y="0"/>
            <a:ext cx="12292965" cy="11308715"/>
          </a:xfrm>
          <a:custGeom>
            <a:avLst/>
            <a:gdLst/>
            <a:ahLst/>
            <a:cxnLst/>
            <a:rect l="l" t="t" r="r" b="b"/>
            <a:pathLst>
              <a:path w="12292965" h="11308715">
                <a:moveTo>
                  <a:pt x="12292463" y="0"/>
                </a:moveTo>
                <a:lnTo>
                  <a:pt x="2522164" y="0"/>
                </a:lnTo>
                <a:lnTo>
                  <a:pt x="0" y="11308556"/>
                </a:lnTo>
                <a:lnTo>
                  <a:pt x="12292463" y="11308556"/>
                </a:lnTo>
                <a:lnTo>
                  <a:pt x="12292463" y="0"/>
                </a:lnTo>
                <a:close/>
              </a:path>
            </a:pathLst>
          </a:custGeom>
          <a:solidFill>
            <a:srgbClr val="FFB5A6"/>
          </a:solidFill>
        </p:spPr>
        <p:txBody>
          <a:bodyPr wrap="square" lIns="0" tIns="0" rIns="0" bIns="0" rtlCol="0"/>
          <a:lstStyle/>
          <a:p>
            <a:endParaRPr/>
          </a:p>
        </p:txBody>
      </p:sp>
      <p:sp>
        <p:nvSpPr>
          <p:cNvPr id="5" name="object 5"/>
          <p:cNvSpPr txBox="1"/>
          <p:nvPr/>
        </p:nvSpPr>
        <p:spPr>
          <a:xfrm>
            <a:off x="5052729" y="4492821"/>
            <a:ext cx="1127760" cy="337820"/>
          </a:xfrm>
          <a:prstGeom prst="rect">
            <a:avLst/>
          </a:prstGeom>
        </p:spPr>
        <p:txBody>
          <a:bodyPr vert="horz" wrap="square" lIns="0" tIns="12700" rIns="0" bIns="0" rtlCol="0">
            <a:spAutoFit/>
          </a:bodyPr>
          <a:lstStyle/>
          <a:p>
            <a:pPr marL="12700">
              <a:lnSpc>
                <a:spcPct val="100000"/>
              </a:lnSpc>
              <a:spcBef>
                <a:spcPts val="100"/>
              </a:spcBef>
            </a:pPr>
            <a:r>
              <a:rPr lang="da-DK" sz="2050" b="1" spc="-10">
                <a:solidFill>
                  <a:srgbClr val="FFFFFF"/>
                </a:solidFill>
                <a:latin typeface="Bw Modelica SS01" pitchFamily="2" charset="77"/>
                <a:cs typeface="Bw Modelica SS01"/>
              </a:rPr>
              <a:t>Kønshår</a:t>
            </a:r>
          </a:p>
        </p:txBody>
      </p:sp>
      <p:sp>
        <p:nvSpPr>
          <p:cNvPr id="6" name="object 6"/>
          <p:cNvSpPr txBox="1"/>
          <p:nvPr/>
        </p:nvSpPr>
        <p:spPr>
          <a:xfrm>
            <a:off x="1742700" y="4492821"/>
            <a:ext cx="934719" cy="337820"/>
          </a:xfrm>
          <a:prstGeom prst="rect">
            <a:avLst/>
          </a:prstGeom>
        </p:spPr>
        <p:txBody>
          <a:bodyPr vert="horz" wrap="square" lIns="0" tIns="12700" rIns="0" bIns="0" rtlCol="0">
            <a:spAutoFit/>
          </a:bodyPr>
          <a:lstStyle/>
          <a:p>
            <a:pPr marL="12700">
              <a:lnSpc>
                <a:spcPct val="100000"/>
              </a:lnSpc>
              <a:spcBef>
                <a:spcPts val="100"/>
              </a:spcBef>
            </a:pPr>
            <a:r>
              <a:rPr lang="da-DK" sz="2050" b="1" spc="-10">
                <a:solidFill>
                  <a:srgbClr val="FFFFFF"/>
                </a:solidFill>
                <a:latin typeface="Bw Modelica SS01" pitchFamily="2" charset="77"/>
                <a:cs typeface="Bw Modelica SS01"/>
              </a:rPr>
              <a:t>Klitoris</a:t>
            </a:r>
          </a:p>
        </p:txBody>
      </p:sp>
      <p:sp>
        <p:nvSpPr>
          <p:cNvPr id="7" name="object 7"/>
          <p:cNvSpPr txBox="1"/>
          <p:nvPr/>
        </p:nvSpPr>
        <p:spPr>
          <a:xfrm>
            <a:off x="5417878" y="5236133"/>
            <a:ext cx="1679575" cy="641985"/>
          </a:xfrm>
          <a:prstGeom prst="rect">
            <a:avLst/>
          </a:prstGeom>
        </p:spPr>
        <p:txBody>
          <a:bodyPr vert="horz" wrap="square" lIns="0" tIns="29845" rIns="0" bIns="0" rtlCol="0">
            <a:spAutoFit/>
          </a:bodyPr>
          <a:lstStyle/>
          <a:p>
            <a:pPr marL="12700" marR="5080" indent="503555">
              <a:lnSpc>
                <a:spcPts val="2390"/>
              </a:lnSpc>
              <a:spcBef>
                <a:spcPts val="235"/>
              </a:spcBef>
            </a:pPr>
            <a:r>
              <a:rPr lang="da-DK" sz="2050" b="1" spc="-10">
                <a:solidFill>
                  <a:srgbClr val="FFFFFF"/>
                </a:solidFill>
                <a:latin typeface="Bw Modelica SS01" pitchFamily="2" charset="77"/>
                <a:cs typeface="Bw Modelica SS01"/>
              </a:rPr>
              <a:t>Ydre kønslæber</a:t>
            </a:r>
          </a:p>
        </p:txBody>
      </p:sp>
      <p:sp>
        <p:nvSpPr>
          <p:cNvPr id="8" name="object 8"/>
          <p:cNvSpPr txBox="1"/>
          <p:nvPr/>
        </p:nvSpPr>
        <p:spPr>
          <a:xfrm>
            <a:off x="963732" y="5956282"/>
            <a:ext cx="1679575" cy="641985"/>
          </a:xfrm>
          <a:prstGeom prst="rect">
            <a:avLst/>
          </a:prstGeom>
        </p:spPr>
        <p:txBody>
          <a:bodyPr vert="horz" wrap="square" lIns="0" tIns="29845" rIns="0" bIns="0" rtlCol="0">
            <a:spAutoFit/>
          </a:bodyPr>
          <a:lstStyle/>
          <a:p>
            <a:pPr marL="12700" marR="5080" indent="567690">
              <a:lnSpc>
                <a:spcPts val="2390"/>
              </a:lnSpc>
              <a:spcBef>
                <a:spcPts val="235"/>
              </a:spcBef>
            </a:pPr>
            <a:r>
              <a:rPr lang="da-DK" sz="2050" b="1" spc="-20" dirty="0">
                <a:solidFill>
                  <a:srgbClr val="FFFFFF"/>
                </a:solidFill>
                <a:latin typeface="Bw Modelica SS01" pitchFamily="2" charset="77"/>
                <a:cs typeface="Bw Modelica SS01"/>
              </a:rPr>
              <a:t>Indre </a:t>
            </a:r>
            <a:r>
              <a:rPr lang="da-DK" sz="2050" b="1" spc="-10" dirty="0">
                <a:solidFill>
                  <a:srgbClr val="FFFFFF"/>
                </a:solidFill>
                <a:latin typeface="Bw Modelica SS01" pitchFamily="2" charset="77"/>
                <a:cs typeface="Bw Modelica SS01"/>
              </a:rPr>
              <a:t>kønslæber</a:t>
            </a:r>
          </a:p>
        </p:txBody>
      </p:sp>
      <p:sp>
        <p:nvSpPr>
          <p:cNvPr id="9" name="object 9"/>
          <p:cNvSpPr txBox="1"/>
          <p:nvPr/>
        </p:nvSpPr>
        <p:spPr>
          <a:xfrm>
            <a:off x="1540476" y="8452206"/>
            <a:ext cx="1768475" cy="337820"/>
          </a:xfrm>
          <a:prstGeom prst="rect">
            <a:avLst/>
          </a:prstGeom>
        </p:spPr>
        <p:txBody>
          <a:bodyPr vert="horz" wrap="square" lIns="0" tIns="12700" rIns="0" bIns="0" rtlCol="0">
            <a:spAutoFit/>
          </a:bodyPr>
          <a:lstStyle/>
          <a:p>
            <a:pPr marL="12700">
              <a:lnSpc>
                <a:spcPct val="100000"/>
              </a:lnSpc>
              <a:spcBef>
                <a:spcPts val="100"/>
              </a:spcBef>
            </a:pPr>
            <a:r>
              <a:rPr lang="da-DK" sz="2050" b="1" spc="-10">
                <a:solidFill>
                  <a:srgbClr val="FFFFFF"/>
                </a:solidFill>
                <a:latin typeface="Bw Modelica SS01"/>
                <a:cs typeface="Bw Modelica SS01"/>
              </a:rPr>
              <a:t>Analåbning</a:t>
            </a:r>
          </a:p>
        </p:txBody>
      </p:sp>
      <p:sp>
        <p:nvSpPr>
          <p:cNvPr id="10" name="object 10"/>
          <p:cNvSpPr txBox="1"/>
          <p:nvPr/>
        </p:nvSpPr>
        <p:spPr>
          <a:xfrm>
            <a:off x="6105754" y="6813849"/>
            <a:ext cx="959485" cy="337820"/>
          </a:xfrm>
          <a:prstGeom prst="rect">
            <a:avLst/>
          </a:prstGeom>
        </p:spPr>
        <p:txBody>
          <a:bodyPr vert="horz" wrap="square" lIns="0" tIns="12700" rIns="0" bIns="0" rtlCol="0">
            <a:spAutoFit/>
          </a:bodyPr>
          <a:lstStyle/>
          <a:p>
            <a:pPr marL="12700">
              <a:lnSpc>
                <a:spcPct val="100000"/>
              </a:lnSpc>
              <a:spcBef>
                <a:spcPts val="100"/>
              </a:spcBef>
            </a:pPr>
            <a:r>
              <a:rPr lang="da-DK" sz="2050" b="1" spc="-10">
                <a:solidFill>
                  <a:srgbClr val="FFFFFF"/>
                </a:solidFill>
                <a:latin typeface="Bw Modelica SS01" pitchFamily="2" charset="77"/>
                <a:cs typeface="Bw Modelica SS01"/>
              </a:rPr>
              <a:t>Urinrør</a:t>
            </a:r>
          </a:p>
        </p:txBody>
      </p:sp>
      <p:sp>
        <p:nvSpPr>
          <p:cNvPr id="11" name="object 11"/>
          <p:cNvSpPr txBox="1"/>
          <p:nvPr/>
        </p:nvSpPr>
        <p:spPr>
          <a:xfrm>
            <a:off x="5822327" y="7778905"/>
            <a:ext cx="1842444" cy="663575"/>
          </a:xfrm>
          <a:prstGeom prst="rect">
            <a:avLst/>
          </a:prstGeom>
        </p:spPr>
        <p:txBody>
          <a:bodyPr vert="horz" wrap="square" lIns="0" tIns="12700" rIns="0" bIns="0" rtlCol="0">
            <a:spAutoFit/>
          </a:bodyPr>
          <a:lstStyle/>
          <a:p>
            <a:pPr marL="251460" marR="5080" indent="-239395">
              <a:lnSpc>
                <a:spcPts val="2560"/>
              </a:lnSpc>
              <a:spcBef>
                <a:spcPts val="100"/>
              </a:spcBef>
            </a:pPr>
            <a:r>
              <a:rPr lang="da-DK" sz="2050" b="1" spc="-10" dirty="0">
                <a:solidFill>
                  <a:srgbClr val="FFFFFF"/>
                </a:solidFill>
                <a:latin typeface="Bw Modelica SS01" pitchFamily="2" charset="77"/>
                <a:cs typeface="Bw Modelica SS01"/>
              </a:rPr>
              <a:t>Skedeåbning (vagina)</a:t>
            </a:r>
          </a:p>
        </p:txBody>
      </p:sp>
      <p:sp>
        <p:nvSpPr>
          <p:cNvPr id="13" name="object 13"/>
          <p:cNvSpPr/>
          <p:nvPr/>
        </p:nvSpPr>
        <p:spPr>
          <a:xfrm>
            <a:off x="2638385" y="8837095"/>
            <a:ext cx="1675130" cy="183515"/>
          </a:xfrm>
          <a:custGeom>
            <a:avLst/>
            <a:gdLst/>
            <a:ahLst/>
            <a:cxnLst/>
            <a:rect l="l" t="t" r="r" b="b"/>
            <a:pathLst>
              <a:path w="1675129" h="183515">
                <a:moveTo>
                  <a:pt x="0" y="0"/>
                </a:moveTo>
                <a:lnTo>
                  <a:pt x="1674943" y="183177"/>
                </a:lnTo>
              </a:path>
            </a:pathLst>
          </a:custGeom>
          <a:ln w="11497">
            <a:solidFill>
              <a:srgbClr val="FFFFFF"/>
            </a:solidFill>
          </a:ln>
        </p:spPr>
        <p:txBody>
          <a:bodyPr wrap="square" lIns="0" tIns="0" rIns="0" bIns="0" rtlCol="0"/>
          <a:lstStyle/>
          <a:p>
            <a:endParaRPr/>
          </a:p>
        </p:txBody>
      </p:sp>
      <p:pic>
        <p:nvPicPr>
          <p:cNvPr id="14" name="object 14"/>
          <p:cNvPicPr/>
          <p:nvPr/>
        </p:nvPicPr>
        <p:blipFill>
          <a:blip r:embed="rId3" cstate="print"/>
          <a:stretch>
            <a:fillRect/>
          </a:stretch>
        </p:blipFill>
        <p:spPr>
          <a:xfrm>
            <a:off x="1991638" y="4619757"/>
            <a:ext cx="4140209" cy="3830272"/>
          </a:xfrm>
          <a:prstGeom prst="rect">
            <a:avLst/>
          </a:prstGeom>
        </p:spPr>
      </p:pic>
      <p:sp>
        <p:nvSpPr>
          <p:cNvPr id="15" name="object 15"/>
          <p:cNvSpPr/>
          <p:nvPr/>
        </p:nvSpPr>
        <p:spPr>
          <a:xfrm>
            <a:off x="4064940" y="8739396"/>
            <a:ext cx="410845" cy="580390"/>
          </a:xfrm>
          <a:custGeom>
            <a:avLst/>
            <a:gdLst/>
            <a:ahLst/>
            <a:cxnLst/>
            <a:rect l="l" t="t" r="r" b="b"/>
            <a:pathLst>
              <a:path w="410845" h="580390">
                <a:moveTo>
                  <a:pt x="103619" y="212750"/>
                </a:moveTo>
                <a:lnTo>
                  <a:pt x="102438" y="164668"/>
                </a:lnTo>
                <a:lnTo>
                  <a:pt x="98285" y="116801"/>
                </a:lnTo>
                <a:lnTo>
                  <a:pt x="90398" y="69405"/>
                </a:lnTo>
                <a:lnTo>
                  <a:pt x="76174" y="29273"/>
                </a:lnTo>
                <a:lnTo>
                  <a:pt x="67081" y="11544"/>
                </a:lnTo>
                <a:lnTo>
                  <a:pt x="64884" y="5676"/>
                </a:lnTo>
                <a:lnTo>
                  <a:pt x="60147" y="2247"/>
                </a:lnTo>
                <a:lnTo>
                  <a:pt x="56629" y="0"/>
                </a:lnTo>
                <a:lnTo>
                  <a:pt x="53378" y="1600"/>
                </a:lnTo>
                <a:lnTo>
                  <a:pt x="52959" y="1511"/>
                </a:lnTo>
                <a:lnTo>
                  <a:pt x="49212" y="4216"/>
                </a:lnTo>
                <a:lnTo>
                  <a:pt x="41897" y="9042"/>
                </a:lnTo>
                <a:lnTo>
                  <a:pt x="41808" y="19227"/>
                </a:lnTo>
                <a:lnTo>
                  <a:pt x="41300" y="27178"/>
                </a:lnTo>
                <a:lnTo>
                  <a:pt x="41821" y="35382"/>
                </a:lnTo>
                <a:lnTo>
                  <a:pt x="43992" y="43268"/>
                </a:lnTo>
                <a:lnTo>
                  <a:pt x="49923" y="58635"/>
                </a:lnTo>
                <a:lnTo>
                  <a:pt x="52184" y="67005"/>
                </a:lnTo>
                <a:lnTo>
                  <a:pt x="60401" y="117411"/>
                </a:lnTo>
                <a:lnTo>
                  <a:pt x="64211" y="167424"/>
                </a:lnTo>
                <a:lnTo>
                  <a:pt x="64300" y="192506"/>
                </a:lnTo>
                <a:lnTo>
                  <a:pt x="65468" y="244944"/>
                </a:lnTo>
                <a:lnTo>
                  <a:pt x="64427" y="297357"/>
                </a:lnTo>
                <a:lnTo>
                  <a:pt x="60655" y="337794"/>
                </a:lnTo>
                <a:lnTo>
                  <a:pt x="56629" y="378345"/>
                </a:lnTo>
                <a:lnTo>
                  <a:pt x="50012" y="418388"/>
                </a:lnTo>
                <a:lnTo>
                  <a:pt x="38442" y="457288"/>
                </a:lnTo>
                <a:lnTo>
                  <a:pt x="31877" y="471093"/>
                </a:lnTo>
                <a:lnTo>
                  <a:pt x="26974" y="485571"/>
                </a:lnTo>
                <a:lnTo>
                  <a:pt x="26339" y="487959"/>
                </a:lnTo>
                <a:lnTo>
                  <a:pt x="24650" y="491667"/>
                </a:lnTo>
                <a:lnTo>
                  <a:pt x="20345" y="501637"/>
                </a:lnTo>
                <a:lnTo>
                  <a:pt x="16827" y="511949"/>
                </a:lnTo>
                <a:lnTo>
                  <a:pt x="11899" y="524217"/>
                </a:lnTo>
                <a:lnTo>
                  <a:pt x="11747" y="524319"/>
                </a:lnTo>
                <a:lnTo>
                  <a:pt x="11620" y="524941"/>
                </a:lnTo>
                <a:lnTo>
                  <a:pt x="10769" y="527062"/>
                </a:lnTo>
                <a:lnTo>
                  <a:pt x="5270" y="542417"/>
                </a:lnTo>
                <a:lnTo>
                  <a:pt x="4927" y="544372"/>
                </a:lnTo>
                <a:lnTo>
                  <a:pt x="0" y="559066"/>
                </a:lnTo>
                <a:lnTo>
                  <a:pt x="5740" y="574103"/>
                </a:lnTo>
                <a:lnTo>
                  <a:pt x="10909" y="578434"/>
                </a:lnTo>
                <a:lnTo>
                  <a:pt x="15824" y="580263"/>
                </a:lnTo>
                <a:lnTo>
                  <a:pt x="20345" y="580263"/>
                </a:lnTo>
                <a:lnTo>
                  <a:pt x="28575" y="578167"/>
                </a:lnTo>
                <a:lnTo>
                  <a:pt x="35687" y="572592"/>
                </a:lnTo>
                <a:lnTo>
                  <a:pt x="41478" y="564603"/>
                </a:lnTo>
                <a:lnTo>
                  <a:pt x="45770" y="555269"/>
                </a:lnTo>
                <a:lnTo>
                  <a:pt x="52476" y="543356"/>
                </a:lnTo>
                <a:lnTo>
                  <a:pt x="67551" y="505307"/>
                </a:lnTo>
                <a:lnTo>
                  <a:pt x="81483" y="441413"/>
                </a:lnTo>
                <a:lnTo>
                  <a:pt x="90360" y="376567"/>
                </a:lnTo>
                <a:lnTo>
                  <a:pt x="94526" y="347764"/>
                </a:lnTo>
                <a:lnTo>
                  <a:pt x="97536" y="318808"/>
                </a:lnTo>
                <a:lnTo>
                  <a:pt x="102565" y="260807"/>
                </a:lnTo>
                <a:lnTo>
                  <a:pt x="103619" y="212750"/>
                </a:lnTo>
                <a:close/>
              </a:path>
              <a:path w="410845" h="580390">
                <a:moveTo>
                  <a:pt x="410730" y="556679"/>
                </a:moveTo>
                <a:lnTo>
                  <a:pt x="407962" y="545655"/>
                </a:lnTo>
                <a:lnTo>
                  <a:pt x="399415" y="532765"/>
                </a:lnTo>
                <a:lnTo>
                  <a:pt x="395287" y="526224"/>
                </a:lnTo>
                <a:lnTo>
                  <a:pt x="374307" y="478790"/>
                </a:lnTo>
                <a:lnTo>
                  <a:pt x="360514" y="436854"/>
                </a:lnTo>
                <a:lnTo>
                  <a:pt x="345833" y="383755"/>
                </a:lnTo>
                <a:lnTo>
                  <a:pt x="334518" y="329819"/>
                </a:lnTo>
                <a:lnTo>
                  <a:pt x="331990" y="275653"/>
                </a:lnTo>
                <a:lnTo>
                  <a:pt x="331762" y="219481"/>
                </a:lnTo>
                <a:lnTo>
                  <a:pt x="332143" y="215125"/>
                </a:lnTo>
                <a:lnTo>
                  <a:pt x="331825" y="210807"/>
                </a:lnTo>
                <a:lnTo>
                  <a:pt x="331990" y="186042"/>
                </a:lnTo>
                <a:lnTo>
                  <a:pt x="332384" y="177787"/>
                </a:lnTo>
                <a:lnTo>
                  <a:pt x="333489" y="164592"/>
                </a:lnTo>
                <a:lnTo>
                  <a:pt x="333768" y="157746"/>
                </a:lnTo>
                <a:lnTo>
                  <a:pt x="333476" y="152146"/>
                </a:lnTo>
                <a:lnTo>
                  <a:pt x="335000" y="140093"/>
                </a:lnTo>
                <a:lnTo>
                  <a:pt x="336321" y="122504"/>
                </a:lnTo>
                <a:lnTo>
                  <a:pt x="343662" y="69951"/>
                </a:lnTo>
                <a:lnTo>
                  <a:pt x="353720" y="35941"/>
                </a:lnTo>
                <a:lnTo>
                  <a:pt x="357124" y="24599"/>
                </a:lnTo>
                <a:lnTo>
                  <a:pt x="358660" y="18859"/>
                </a:lnTo>
                <a:lnTo>
                  <a:pt x="361454" y="11595"/>
                </a:lnTo>
                <a:lnTo>
                  <a:pt x="354736" y="4140"/>
                </a:lnTo>
                <a:lnTo>
                  <a:pt x="351713" y="4191"/>
                </a:lnTo>
                <a:lnTo>
                  <a:pt x="348767" y="4699"/>
                </a:lnTo>
                <a:lnTo>
                  <a:pt x="340474" y="4013"/>
                </a:lnTo>
                <a:lnTo>
                  <a:pt x="336931" y="11125"/>
                </a:lnTo>
                <a:lnTo>
                  <a:pt x="330631" y="19545"/>
                </a:lnTo>
                <a:lnTo>
                  <a:pt x="326199" y="24904"/>
                </a:lnTo>
                <a:lnTo>
                  <a:pt x="321589" y="33362"/>
                </a:lnTo>
                <a:lnTo>
                  <a:pt x="313994" y="51257"/>
                </a:lnTo>
                <a:lnTo>
                  <a:pt x="311111" y="57315"/>
                </a:lnTo>
                <a:lnTo>
                  <a:pt x="311340" y="64211"/>
                </a:lnTo>
                <a:lnTo>
                  <a:pt x="307568" y="69938"/>
                </a:lnTo>
                <a:lnTo>
                  <a:pt x="302310" y="86182"/>
                </a:lnTo>
                <a:lnTo>
                  <a:pt x="299097" y="102958"/>
                </a:lnTo>
                <a:lnTo>
                  <a:pt x="296722" y="119938"/>
                </a:lnTo>
                <a:lnTo>
                  <a:pt x="292138" y="148894"/>
                </a:lnTo>
                <a:lnTo>
                  <a:pt x="290525" y="166801"/>
                </a:lnTo>
                <a:lnTo>
                  <a:pt x="289229" y="175158"/>
                </a:lnTo>
                <a:lnTo>
                  <a:pt x="288467" y="184061"/>
                </a:lnTo>
                <a:lnTo>
                  <a:pt x="288290" y="185356"/>
                </a:lnTo>
                <a:lnTo>
                  <a:pt x="284213" y="209270"/>
                </a:lnTo>
                <a:lnTo>
                  <a:pt x="282549" y="221284"/>
                </a:lnTo>
                <a:lnTo>
                  <a:pt x="281254" y="245097"/>
                </a:lnTo>
                <a:lnTo>
                  <a:pt x="281101" y="256806"/>
                </a:lnTo>
                <a:lnTo>
                  <a:pt x="281406" y="268541"/>
                </a:lnTo>
                <a:lnTo>
                  <a:pt x="282143" y="281203"/>
                </a:lnTo>
                <a:lnTo>
                  <a:pt x="281724" y="290004"/>
                </a:lnTo>
                <a:lnTo>
                  <a:pt x="285572" y="358317"/>
                </a:lnTo>
                <a:lnTo>
                  <a:pt x="301917" y="428739"/>
                </a:lnTo>
                <a:lnTo>
                  <a:pt x="329082" y="495528"/>
                </a:lnTo>
                <a:lnTo>
                  <a:pt x="350608" y="535813"/>
                </a:lnTo>
                <a:lnTo>
                  <a:pt x="377990" y="572008"/>
                </a:lnTo>
                <a:lnTo>
                  <a:pt x="386080" y="576326"/>
                </a:lnTo>
                <a:lnTo>
                  <a:pt x="390118" y="576326"/>
                </a:lnTo>
                <a:lnTo>
                  <a:pt x="400050" y="573608"/>
                </a:lnTo>
                <a:lnTo>
                  <a:pt x="407504" y="566521"/>
                </a:lnTo>
                <a:lnTo>
                  <a:pt x="410730" y="556679"/>
                </a:lnTo>
                <a:close/>
              </a:path>
            </a:pathLst>
          </a:custGeom>
          <a:solidFill>
            <a:srgbClr val="FFFFFF"/>
          </a:solidFill>
        </p:spPr>
        <p:txBody>
          <a:bodyPr wrap="square" lIns="0" tIns="0" rIns="0" bIns="0" rtlCol="0"/>
          <a:lstStyle/>
          <a:p>
            <a:endParaRPr/>
          </a:p>
        </p:txBody>
      </p:sp>
      <p:pic>
        <p:nvPicPr>
          <p:cNvPr id="16" name="object 16"/>
          <p:cNvPicPr/>
          <p:nvPr/>
        </p:nvPicPr>
        <p:blipFill>
          <a:blip r:embed="rId4" cstate="print"/>
          <a:stretch>
            <a:fillRect/>
          </a:stretch>
        </p:blipFill>
        <p:spPr>
          <a:xfrm>
            <a:off x="4150906" y="8911180"/>
            <a:ext cx="209580" cy="240687"/>
          </a:xfrm>
          <a:prstGeom prst="rect">
            <a:avLst/>
          </a:prstGeom>
        </p:spPr>
      </p:pic>
      <p:sp>
        <p:nvSpPr>
          <p:cNvPr id="27" name="object 27"/>
          <p:cNvSpPr txBox="1"/>
          <p:nvPr/>
        </p:nvSpPr>
        <p:spPr>
          <a:xfrm>
            <a:off x="11127416" y="4110576"/>
            <a:ext cx="7462520" cy="4222310"/>
          </a:xfrm>
          <a:prstGeom prst="rect">
            <a:avLst/>
          </a:prstGeom>
        </p:spPr>
        <p:txBody>
          <a:bodyPr vert="horz" wrap="square" lIns="0" tIns="10160" rIns="0" bIns="0" rtlCol="0">
            <a:spAutoFit/>
          </a:bodyPr>
          <a:lstStyle/>
          <a:p>
            <a:pPr marL="12700" marR="2241550">
              <a:lnSpc>
                <a:spcPts val="3629"/>
              </a:lnSpc>
              <a:spcBef>
                <a:spcPts val="80"/>
              </a:spcBef>
            </a:pPr>
            <a:r>
              <a:rPr lang="da-DK" sz="2400" b="1">
                <a:solidFill>
                  <a:srgbClr val="8B1842"/>
                </a:solidFill>
                <a:latin typeface="Bw Modelica SS01 Black Cond" pitchFamily="2" charset="77"/>
                <a:cs typeface="Bw Modelica SS01 Black Cond"/>
              </a:rPr>
              <a:t>Vulva er alt det, der er synligt </a:t>
            </a:r>
            <a:r>
              <a:rPr lang="da-DK" sz="2400" b="1" spc="-25">
                <a:solidFill>
                  <a:srgbClr val="8B1842"/>
                </a:solidFill>
                <a:latin typeface="Bw Modelica SS01 Black Cond" pitchFamily="2" charset="77"/>
                <a:cs typeface="Bw Modelica SS01 Black Cond"/>
              </a:rPr>
              <a:t>på </a:t>
            </a:r>
            <a:r>
              <a:rPr lang="da-DK" sz="2400" b="1">
                <a:solidFill>
                  <a:srgbClr val="8B1842"/>
                </a:solidFill>
                <a:latin typeface="Bw Modelica SS01 Black Cond" pitchFamily="2" charset="77"/>
                <a:cs typeface="Bw Modelica SS01 Black Cond"/>
              </a:rPr>
              <a:t>ydersiden.</a:t>
            </a:r>
            <a:r>
              <a:rPr lang="da-DK" sz="2400" b="1" spc="-80">
                <a:solidFill>
                  <a:srgbClr val="8B1842"/>
                </a:solidFill>
                <a:latin typeface="Bw Modelica SS01 Black Cond" pitchFamily="2" charset="77"/>
                <a:cs typeface="Bw Modelica SS01 Black Cond"/>
              </a:rPr>
              <a:t> </a:t>
            </a:r>
            <a:r>
              <a:rPr lang="da-DK" sz="2400" b="1">
                <a:solidFill>
                  <a:srgbClr val="8B1842"/>
                </a:solidFill>
                <a:latin typeface="Bw Modelica SS01 Black Cond" pitchFamily="2" charset="77"/>
                <a:cs typeface="Bw Modelica SS01 Black Cond"/>
              </a:rPr>
              <a:t>Vaginaen er </a:t>
            </a:r>
            <a:r>
              <a:rPr lang="da-DK" sz="2400" b="1" spc="-10">
                <a:solidFill>
                  <a:srgbClr val="8B1842"/>
                </a:solidFill>
                <a:latin typeface="Bw Modelica SS01 Black Cond" pitchFamily="2" charset="77"/>
                <a:cs typeface="Bw Modelica SS01 Black Cond"/>
              </a:rPr>
              <a:t>indeni</a:t>
            </a:r>
            <a:r>
              <a:rPr lang="da-DK" sz="2400" b="1">
                <a:solidFill>
                  <a:srgbClr val="8B1842"/>
                </a:solidFill>
                <a:latin typeface="Bw Modelica SS01 Black Cond" pitchFamily="2" charset="77"/>
                <a:cs typeface="Bw Modelica SS01 Black Cond"/>
              </a:rPr>
              <a:t>.</a:t>
            </a:r>
          </a:p>
          <a:p>
            <a:pPr marL="12700" marR="233679">
              <a:lnSpc>
                <a:spcPct val="106100"/>
              </a:lnSpc>
              <a:spcBef>
                <a:spcPts val="2315"/>
              </a:spcBef>
            </a:pPr>
            <a:r>
              <a:rPr lang="da-DK" sz="2400" b="1">
                <a:solidFill>
                  <a:srgbClr val="8B1842"/>
                </a:solidFill>
                <a:latin typeface="Bw Modelica SS01 Black Cond" pitchFamily="2" charset="77"/>
                <a:cs typeface="Bw Modelica SS01 Black Cond"/>
              </a:rPr>
              <a:t>Hvornår man får kønshår, og hvor meget, varierer meget fra person til </a:t>
            </a:r>
            <a:r>
              <a:rPr lang="da-DK" sz="2400" b="1" spc="-10">
                <a:solidFill>
                  <a:srgbClr val="8B1842"/>
                </a:solidFill>
                <a:latin typeface="Bw Modelica SS01 Black Cond" pitchFamily="2" charset="77"/>
                <a:cs typeface="Bw Modelica SS01 Black Cond"/>
              </a:rPr>
              <a:t>person</a:t>
            </a:r>
            <a:r>
              <a:rPr lang="da-DK" sz="2400" b="1">
                <a:solidFill>
                  <a:srgbClr val="8B1842"/>
                </a:solidFill>
                <a:latin typeface="Bw Modelica SS01 Black Cond" pitchFamily="2" charset="77"/>
                <a:cs typeface="Bw Modelica SS01 Black Cond"/>
              </a:rPr>
              <a:t>.</a:t>
            </a:r>
          </a:p>
          <a:p>
            <a:pPr marL="12700" marR="5080">
              <a:lnSpc>
                <a:spcPct val="106100"/>
              </a:lnSpc>
              <a:spcBef>
                <a:spcPts val="2470"/>
              </a:spcBef>
            </a:pPr>
            <a:r>
              <a:rPr lang="da-DK" sz="2400" b="1">
                <a:solidFill>
                  <a:srgbClr val="8B1842"/>
                </a:solidFill>
                <a:latin typeface="Bw Modelica SS01 Black Cond" pitchFamily="2" charset="77"/>
                <a:cs typeface="Bw Modelica SS01 Black Cond"/>
              </a:rPr>
              <a:t>De indre køns</a:t>
            </a:r>
            <a:r>
              <a:rPr lang="da-DK" sz="2400" b="1" spc="-10">
                <a:solidFill>
                  <a:srgbClr val="8B1842"/>
                </a:solidFill>
                <a:latin typeface="Bw Modelica SS01 Black Cond" pitchFamily="2" charset="77"/>
                <a:cs typeface="Bw Modelica SS01 Black Cond"/>
              </a:rPr>
              <a:t>læber </a:t>
            </a:r>
            <a:r>
              <a:rPr lang="da-DK" sz="2400" b="1" spc="-40">
                <a:solidFill>
                  <a:srgbClr val="8B1842"/>
                </a:solidFill>
                <a:latin typeface="Bw Modelica SS01 Black Cond" pitchFamily="2" charset="77"/>
                <a:cs typeface="Bw Modelica SS01 Black Cond"/>
              </a:rPr>
              <a:t>kan </a:t>
            </a:r>
            <a:r>
              <a:rPr lang="da-DK" sz="2400" b="1">
                <a:solidFill>
                  <a:srgbClr val="8B1842"/>
                </a:solidFill>
                <a:latin typeface="Bw Modelica SS01 Black Cond" pitchFamily="2" charset="77"/>
                <a:cs typeface="Bw Modelica SS01 Black Cond"/>
              </a:rPr>
              <a:t>h</a:t>
            </a:r>
            <a:r>
              <a:rPr lang="da-DK" sz="2400" b="1" spc="-10">
                <a:solidFill>
                  <a:srgbClr val="8B1842"/>
                </a:solidFill>
                <a:latin typeface="Bw Modelica SS01 Black Cond" pitchFamily="2" charset="77"/>
                <a:cs typeface="Bw Modelica SS01 Black Cond"/>
              </a:rPr>
              <a:t>ave </a:t>
            </a:r>
            <a:r>
              <a:rPr lang="da-DK" sz="2400" b="1">
                <a:solidFill>
                  <a:srgbClr val="8B1842"/>
                </a:solidFill>
                <a:latin typeface="Bw Modelica SS01 Black Cond" pitchFamily="2" charset="77"/>
                <a:cs typeface="Bw Modelica SS01 Black Cond"/>
              </a:rPr>
              <a:t>f</a:t>
            </a:r>
            <a:r>
              <a:rPr lang="da-DK" sz="2400" b="1" spc="-20">
                <a:solidFill>
                  <a:srgbClr val="8B1842"/>
                </a:solidFill>
                <a:latin typeface="Bw Modelica SS01 Black Cond" pitchFamily="2" charset="77"/>
                <a:cs typeface="Bw Modelica SS01 Black Cond"/>
              </a:rPr>
              <a:t>orskellig </a:t>
            </a:r>
            <a:r>
              <a:rPr lang="da-DK" sz="2400" b="1" spc="-10">
                <a:solidFill>
                  <a:srgbClr val="8B1842"/>
                </a:solidFill>
                <a:latin typeface="Bw Modelica SS01 Black Cond" pitchFamily="2" charset="77"/>
                <a:cs typeface="Bw Modelica SS01 Black Cond"/>
              </a:rPr>
              <a:t>længde </a:t>
            </a:r>
            <a:r>
              <a:rPr lang="da-DK" sz="2400" b="1">
                <a:solidFill>
                  <a:srgbClr val="8B1842"/>
                </a:solidFill>
                <a:latin typeface="Bw Modelica SS01 Black Cond" pitchFamily="2" charset="77"/>
                <a:cs typeface="Bw Modelica SS01 Black Cond"/>
              </a:rPr>
              <a:t>og farve.</a:t>
            </a:r>
            <a:r>
              <a:rPr lang="da-DK" sz="2400" b="1" spc="35">
                <a:solidFill>
                  <a:srgbClr val="8B1842"/>
                </a:solidFill>
                <a:latin typeface="Bw Modelica SS01 Black Cond" pitchFamily="2" charset="77"/>
                <a:cs typeface="Bw Modelica SS01 Black Cond"/>
              </a:rPr>
              <a:t> </a:t>
            </a:r>
            <a:r>
              <a:rPr lang="da-DK" sz="2400" b="1">
                <a:solidFill>
                  <a:srgbClr val="8B1842"/>
                </a:solidFill>
                <a:latin typeface="Bw Modelica SS01 Black Cond" pitchFamily="2" charset="77"/>
                <a:cs typeface="Bw Modelica SS01 Black Cond"/>
              </a:rPr>
              <a:t>Fx lyserøde eller lidt </a:t>
            </a:r>
            <a:r>
              <a:rPr lang="da-DK" sz="2400" b="1" spc="-25">
                <a:solidFill>
                  <a:srgbClr val="8B1842"/>
                </a:solidFill>
                <a:latin typeface="Bw Modelica SS01 Black Cond" pitchFamily="2" charset="77"/>
                <a:cs typeface="Bw Modelica SS01 Black Cond"/>
              </a:rPr>
              <a:t>mere </a:t>
            </a:r>
            <a:r>
              <a:rPr lang="da-DK" sz="2400" b="1">
                <a:solidFill>
                  <a:srgbClr val="8B1842"/>
                </a:solidFill>
                <a:latin typeface="Bw Modelica SS01 Black Cond" pitchFamily="2" charset="77"/>
                <a:cs typeface="Bw Modelica SS01 Black Cond"/>
              </a:rPr>
              <a:t>brune.</a:t>
            </a:r>
            <a:r>
              <a:rPr lang="da-DK" sz="2400" b="1" spc="30">
                <a:solidFill>
                  <a:srgbClr val="8B1842"/>
                </a:solidFill>
                <a:latin typeface="Bw Modelica SS01 Black Cond" pitchFamily="2" charset="77"/>
                <a:cs typeface="Bw Modelica SS01 Black Cond"/>
              </a:rPr>
              <a:t> </a:t>
            </a:r>
            <a:r>
              <a:rPr lang="da-DK" sz="2400" b="1">
                <a:solidFill>
                  <a:srgbClr val="8B1842"/>
                </a:solidFill>
                <a:latin typeface="Bw Modelica SS01 Black Cond" pitchFamily="2" charset="77"/>
                <a:cs typeface="Bw Modelica SS01 Black Cond"/>
              </a:rPr>
              <a:t>De kan være skjult bag de </a:t>
            </a:r>
            <a:r>
              <a:rPr lang="da-DK" sz="2400" b="1" spc="-10">
                <a:solidFill>
                  <a:srgbClr val="8B1842"/>
                </a:solidFill>
                <a:latin typeface="Bw Modelica SS01 Black Cond" pitchFamily="2" charset="77"/>
                <a:cs typeface="Bw Modelica SS01 Black Cond"/>
              </a:rPr>
              <a:t>ydre køns</a:t>
            </a:r>
            <a:r>
              <a:rPr lang="da-DK" sz="2400" b="1">
                <a:solidFill>
                  <a:srgbClr val="8B1842"/>
                </a:solidFill>
                <a:latin typeface="Bw Modelica SS01 Black Cond" pitchFamily="2" charset="77"/>
                <a:cs typeface="Bw Modelica SS01 Black Cond"/>
              </a:rPr>
              <a:t>læber, men også hænge</a:t>
            </a:r>
            <a:r>
              <a:rPr lang="da-DK" sz="2400" b="1" spc="-10">
                <a:solidFill>
                  <a:srgbClr val="8B1842"/>
                </a:solidFill>
                <a:latin typeface="Bw Modelica SS01 Black Cond" pitchFamily="2" charset="77"/>
                <a:cs typeface="Bw Modelica SS01 Black Cond"/>
              </a:rPr>
              <a:t> udenfor.</a:t>
            </a:r>
          </a:p>
          <a:p>
            <a:pPr marL="12700">
              <a:lnSpc>
                <a:spcPct val="100000"/>
              </a:lnSpc>
              <a:spcBef>
                <a:spcPts val="2680"/>
              </a:spcBef>
            </a:pPr>
            <a:r>
              <a:rPr lang="da-DK" sz="2400" b="1">
                <a:solidFill>
                  <a:srgbClr val="8B1842"/>
                </a:solidFill>
                <a:latin typeface="Bw Modelica SS01 Black Cond" pitchFamily="2" charset="77"/>
                <a:cs typeface="Bw Modelica SS01 Black Cond"/>
              </a:rPr>
              <a:t>A</a:t>
            </a:r>
            <a:r>
              <a:rPr lang="da-DK" sz="2400" b="1" spc="10">
                <a:solidFill>
                  <a:srgbClr val="8B1842"/>
                </a:solidFill>
                <a:latin typeface="Bw Modelica SS01 Black Cond" pitchFamily="2" charset="77"/>
                <a:cs typeface="Bw Modelica SS01 Black Cond"/>
              </a:rPr>
              <a:t>lt sammen</a:t>
            </a:r>
            <a:r>
              <a:rPr lang="da-DK" sz="2400" b="1">
                <a:solidFill>
                  <a:srgbClr val="8B1842"/>
                </a:solidFill>
                <a:latin typeface="Bw Modelica SS01 Black Cond" pitchFamily="2" charset="77"/>
                <a:cs typeface="Bw Modelica SS01 Black Cond"/>
              </a:rPr>
              <a:t> er </a:t>
            </a:r>
            <a:r>
              <a:rPr lang="da-DK" sz="2400" b="1" spc="-10">
                <a:solidFill>
                  <a:srgbClr val="8B1842"/>
                </a:solidFill>
                <a:latin typeface="Bw Modelica SS01 Black Cond" pitchFamily="2" charset="77"/>
                <a:cs typeface="Bw Modelica SS01 Black Cond"/>
              </a:rPr>
              <a:t>normalt.</a:t>
            </a:r>
          </a:p>
        </p:txBody>
      </p:sp>
      <p:pic>
        <p:nvPicPr>
          <p:cNvPr id="37" name="Bildobjekt 36" descr="En bild som visar Grafik, Teckensnitt, logotyp, grafisk design&#10;&#10;Automatiskt genererad beskrivning">
            <a:extLst>
              <a:ext uri="{FF2B5EF4-FFF2-40B4-BE49-F238E27FC236}">
                <a16:creationId xmlns:a16="http://schemas.microsoft.com/office/drawing/2014/main" id="{F4AD2CDD-9A76-CB9E-4CE1-CCB851D1BD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214850" y="92075"/>
            <a:ext cx="2354941" cy="1800000"/>
          </a:xfrm>
          <a:prstGeom prst="rect">
            <a:avLst/>
          </a:prstGeom>
        </p:spPr>
      </p:pic>
      <p:pic>
        <p:nvPicPr>
          <p:cNvPr id="43" name="Bildobjekt 42" descr="En bild som visar skärmbild, hjärta, Färggrann, design&#10;&#10;Automatiskt genererad beskrivning">
            <a:extLst>
              <a:ext uri="{FF2B5EF4-FFF2-40B4-BE49-F238E27FC236}">
                <a16:creationId xmlns:a16="http://schemas.microsoft.com/office/drawing/2014/main" id="{668A8EB9-8C20-06AD-50AA-000552FDB5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65865" y="4191926"/>
            <a:ext cx="327857" cy="306000"/>
          </a:xfrm>
          <a:prstGeom prst="rect">
            <a:avLst/>
          </a:prstGeom>
        </p:spPr>
      </p:pic>
      <p:pic>
        <p:nvPicPr>
          <p:cNvPr id="44" name="Bildobjekt 43" descr="En bild som visar skärmbild, hjärta, Färggrann, design&#10;&#10;Automatiskt genererad beskrivning">
            <a:extLst>
              <a:ext uri="{FF2B5EF4-FFF2-40B4-BE49-F238E27FC236}">
                <a16:creationId xmlns:a16="http://schemas.microsoft.com/office/drawing/2014/main" id="{140EC9FC-03D5-92CB-476D-ED3209E165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53321" y="5349875"/>
            <a:ext cx="327857" cy="306000"/>
          </a:xfrm>
          <a:prstGeom prst="rect">
            <a:avLst/>
          </a:prstGeom>
        </p:spPr>
      </p:pic>
      <p:pic>
        <p:nvPicPr>
          <p:cNvPr id="45" name="Bildobjekt 44" descr="En bild som visar skärmbild, hjärta, Färggrann, design&#10;&#10;Automatiskt genererad beskrivning">
            <a:extLst>
              <a:ext uri="{FF2B5EF4-FFF2-40B4-BE49-F238E27FC236}">
                <a16:creationId xmlns:a16="http://schemas.microsoft.com/office/drawing/2014/main" id="{1D4C5AC8-6D10-DC15-39E1-3A6D9CE578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52695" y="6416675"/>
            <a:ext cx="327857" cy="306000"/>
          </a:xfrm>
          <a:prstGeom prst="rect">
            <a:avLst/>
          </a:prstGeom>
        </p:spPr>
      </p:pic>
      <p:pic>
        <p:nvPicPr>
          <p:cNvPr id="46" name="Bildobjekt 45" descr="En bild som visar skärmbild, hjärta, Färggrann, design&#10;&#10;Automatiskt genererad beskrivning">
            <a:extLst>
              <a:ext uri="{FF2B5EF4-FFF2-40B4-BE49-F238E27FC236}">
                <a16:creationId xmlns:a16="http://schemas.microsoft.com/office/drawing/2014/main" id="{50B631E2-7DDA-60BB-F6F5-C9D9D955510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52694" y="8321675"/>
            <a:ext cx="327857" cy="306000"/>
          </a:xfrm>
          <a:prstGeom prst="rect">
            <a:avLst/>
          </a:prstGeom>
        </p:spPr>
      </p:pic>
      <p:sp>
        <p:nvSpPr>
          <p:cNvPr id="36" name="object 36"/>
          <p:cNvSpPr txBox="1"/>
          <p:nvPr/>
        </p:nvSpPr>
        <p:spPr>
          <a:xfrm>
            <a:off x="10667602" y="2559838"/>
            <a:ext cx="8452247" cy="1156335"/>
          </a:xfrm>
          <a:prstGeom prst="rect">
            <a:avLst/>
          </a:prstGeom>
        </p:spPr>
        <p:txBody>
          <a:bodyPr vert="horz" wrap="square" lIns="0" tIns="15240" rIns="0" bIns="0" rtlCol="0">
            <a:spAutoFit/>
          </a:bodyPr>
          <a:lstStyle/>
          <a:p>
            <a:pPr marL="12700">
              <a:lnSpc>
                <a:spcPct val="100000"/>
              </a:lnSpc>
              <a:spcBef>
                <a:spcPts val="120"/>
              </a:spcBef>
            </a:pPr>
            <a:r>
              <a:rPr lang="da-DK" sz="7400" b="1" dirty="0">
                <a:solidFill>
                  <a:srgbClr val="8B1842"/>
                </a:solidFill>
                <a:latin typeface="Bw Modelica SS01 Black Cond" pitchFamily="2" charset="77"/>
                <a:cs typeface="Bw Modelica SS01 Black"/>
              </a:rPr>
              <a:t>Pigers kønsorgan</a:t>
            </a:r>
          </a:p>
        </p:txBody>
      </p:sp>
      <p:pic>
        <p:nvPicPr>
          <p:cNvPr id="51" name="Bildobjekt 50" descr="En bild som visar Grafik, clipart, cirkel, illustration&#10;&#10;Automatiskt genererad beskrivning">
            <a:extLst>
              <a:ext uri="{FF2B5EF4-FFF2-40B4-BE49-F238E27FC236}">
                <a16:creationId xmlns:a16="http://schemas.microsoft.com/office/drawing/2014/main" id="{C56737C1-B5C9-00EE-AAF0-1C311C46426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76744" y="378717"/>
            <a:ext cx="4215003" cy="3982679"/>
          </a:xfrm>
          <a:prstGeom prst="rect">
            <a:avLst/>
          </a:prstGeom>
        </p:spPr>
      </p:pic>
      <p:sp>
        <p:nvSpPr>
          <p:cNvPr id="28" name="object 28"/>
          <p:cNvSpPr txBox="1"/>
          <p:nvPr/>
        </p:nvSpPr>
        <p:spPr>
          <a:xfrm>
            <a:off x="6716490" y="1546866"/>
            <a:ext cx="2948305" cy="1955856"/>
          </a:xfrm>
          <a:prstGeom prst="rect">
            <a:avLst/>
          </a:prstGeom>
        </p:spPr>
        <p:txBody>
          <a:bodyPr vert="horz" wrap="square" lIns="0" tIns="77470" rIns="0" bIns="0" rtlCol="0">
            <a:spAutoFit/>
          </a:bodyPr>
          <a:lstStyle/>
          <a:p>
            <a:pPr marL="12700">
              <a:lnSpc>
                <a:spcPct val="100000"/>
              </a:lnSpc>
              <a:spcBef>
                <a:spcPts val="610"/>
              </a:spcBef>
            </a:pPr>
            <a:r>
              <a:rPr lang="da-DK" sz="1550" b="1" dirty="0">
                <a:solidFill>
                  <a:srgbClr val="FFDAD2"/>
                </a:solidFill>
                <a:latin typeface="Bw Modelica SS01" pitchFamily="2" charset="77"/>
                <a:cs typeface="Bw Modelica SS01"/>
              </a:rPr>
              <a:t>Myten om jomfruhinden</a:t>
            </a:r>
          </a:p>
          <a:p>
            <a:pPr marL="12700" marR="5080">
              <a:lnSpc>
                <a:spcPct val="105300"/>
              </a:lnSpc>
              <a:spcBef>
                <a:spcPts val="325"/>
              </a:spcBef>
            </a:pPr>
            <a:r>
              <a:rPr lang="da-DK" sz="1250" b="1" dirty="0">
                <a:solidFill>
                  <a:srgbClr val="FFFFFF"/>
                </a:solidFill>
                <a:latin typeface="Bw Modelica SS01 Medium" pitchFamily="2" charset="77"/>
                <a:cs typeface="Bw Modelica SS01 Medium"/>
              </a:rPr>
              <a:t>Tidligere troede man, at en</a:t>
            </a:r>
            <a:r>
              <a:rPr lang="da-DK" sz="1250" b="1" spc="-10" dirty="0">
                <a:solidFill>
                  <a:srgbClr val="FFFFFF"/>
                </a:solidFill>
                <a:latin typeface="Bw Modelica SS01 Medium" pitchFamily="2" charset="77"/>
                <a:cs typeface="Bw Modelica SS01 Medium"/>
              </a:rPr>
              <a:t> ”</a:t>
            </a:r>
            <a:r>
              <a:rPr lang="da-DK" sz="1250" b="1" dirty="0">
                <a:solidFill>
                  <a:srgbClr val="FFFFFF"/>
                </a:solidFill>
                <a:latin typeface="Bw Modelica SS01 Medium" pitchFamily="2" charset="77"/>
                <a:cs typeface="Bw Modelica SS01 Medium"/>
              </a:rPr>
              <a:t>jomfruhinde” dækkede skedeåbningen som</a:t>
            </a:r>
            <a:r>
              <a:rPr lang="da-DK" sz="1250" b="1" spc="-25" dirty="0">
                <a:solidFill>
                  <a:srgbClr val="FFFFFF"/>
                </a:solidFill>
                <a:latin typeface="Bw Modelica SS01 Medium" pitchFamily="2" charset="77"/>
                <a:cs typeface="Bw Modelica SS01 Medium"/>
              </a:rPr>
              <a:t> et </a:t>
            </a:r>
            <a:r>
              <a:rPr lang="da-DK" sz="1250" b="1" dirty="0">
                <a:solidFill>
                  <a:srgbClr val="FFFFFF"/>
                </a:solidFill>
                <a:latin typeface="Bw Modelica SS01 Medium" pitchFamily="2" charset="77"/>
                <a:cs typeface="Bw Modelica SS01 Medium"/>
              </a:rPr>
              <a:t>låg.</a:t>
            </a:r>
            <a:r>
              <a:rPr lang="da-DK" sz="1250" b="1" spc="15" dirty="0">
                <a:solidFill>
                  <a:srgbClr val="FFFFFF"/>
                </a:solidFill>
                <a:latin typeface="Bw Modelica SS01 Medium" pitchFamily="2" charset="77"/>
                <a:cs typeface="Bw Modelica SS01 Medium"/>
              </a:rPr>
              <a:t> </a:t>
            </a:r>
            <a:r>
              <a:rPr lang="da-DK" sz="1250" b="1" dirty="0">
                <a:solidFill>
                  <a:srgbClr val="FFFFFF"/>
                </a:solidFill>
                <a:latin typeface="Bw Modelica SS01 Medium" pitchFamily="2" charset="77"/>
                <a:cs typeface="Bw Modelica SS01 Medium"/>
              </a:rPr>
              <a:t>Men den har aldrig eksisteret – </a:t>
            </a:r>
            <a:r>
              <a:rPr lang="da-DK" sz="1250" b="1" spc="-25" dirty="0">
                <a:solidFill>
                  <a:srgbClr val="FFFFFF"/>
                </a:solidFill>
                <a:latin typeface="Bw Modelica SS01 Medium" pitchFamily="2" charset="77"/>
                <a:cs typeface="Bw Modelica SS01 Medium"/>
              </a:rPr>
              <a:t>det </a:t>
            </a:r>
            <a:r>
              <a:rPr lang="da-DK" sz="1250" b="1" dirty="0">
                <a:solidFill>
                  <a:srgbClr val="FFFFFF"/>
                </a:solidFill>
                <a:latin typeface="Bw Modelica SS01 Medium" pitchFamily="2" charset="77"/>
                <a:cs typeface="Bw Modelica SS01 Medium"/>
              </a:rPr>
              <a:t>er bare en myte. Det, der er, er </a:t>
            </a:r>
            <a:r>
              <a:rPr lang="da-DK" sz="1250" b="1" spc="-25" dirty="0">
                <a:solidFill>
                  <a:srgbClr val="FFFFFF"/>
                </a:solidFill>
                <a:latin typeface="Bw Modelica SS01 Medium" pitchFamily="2" charset="77"/>
                <a:cs typeface="Bw Modelica SS01 Medium"/>
              </a:rPr>
              <a:t>en </a:t>
            </a:r>
            <a:r>
              <a:rPr lang="da-DK" sz="1250" b="1" spc="-20" dirty="0">
                <a:solidFill>
                  <a:srgbClr val="FFFFFF"/>
                </a:solidFill>
                <a:latin typeface="Bw Modelica SS01 Medium" pitchFamily="2" charset="77"/>
                <a:cs typeface="Bw Modelica SS01 Medium"/>
              </a:rPr>
              <a:t>krans </a:t>
            </a:r>
            <a:r>
              <a:rPr lang="da-DK" sz="1250" b="1" dirty="0">
                <a:solidFill>
                  <a:srgbClr val="FFFFFF"/>
                </a:solidFill>
                <a:latin typeface="Bw Modelica SS01 Medium" pitchFamily="2" charset="77"/>
                <a:cs typeface="Bw Modelica SS01 Medium"/>
              </a:rPr>
              <a:t>af </a:t>
            </a:r>
            <a:r>
              <a:rPr lang="da-DK" sz="1250" b="1" spc="-20" dirty="0">
                <a:solidFill>
                  <a:srgbClr val="FFFFFF"/>
                </a:solidFill>
                <a:latin typeface="Bw Modelica SS01 Medium" pitchFamily="2" charset="77"/>
                <a:cs typeface="Bw Modelica SS01 Medium"/>
              </a:rPr>
              <a:t>slimhindefolder </a:t>
            </a:r>
            <a:r>
              <a:rPr lang="da-DK" sz="1250" b="1" dirty="0">
                <a:solidFill>
                  <a:srgbClr val="FFFFFF"/>
                </a:solidFill>
                <a:latin typeface="Bw Modelica SS01 Medium" pitchFamily="2" charset="77"/>
                <a:cs typeface="Bw Modelica SS01 Medium"/>
              </a:rPr>
              <a:t>omkring </a:t>
            </a:r>
            <a:r>
              <a:rPr lang="da-DK" sz="1250" b="1" spc="-10" dirty="0">
                <a:solidFill>
                  <a:srgbClr val="FFFFFF"/>
                </a:solidFill>
                <a:latin typeface="Bw Modelica SS01 Medium" pitchFamily="2" charset="77"/>
                <a:cs typeface="Bw Modelica SS01 Medium"/>
              </a:rPr>
              <a:t>skedeåbningen</a:t>
            </a:r>
            <a:r>
              <a:rPr lang="da-DK" sz="1250" b="1" dirty="0">
                <a:solidFill>
                  <a:srgbClr val="FFFFFF"/>
                </a:solidFill>
                <a:latin typeface="Bw Modelica SS01 Medium" pitchFamily="2" charset="77"/>
                <a:cs typeface="Bw Modelica SS01 Medium"/>
              </a:rPr>
              <a:t>.</a:t>
            </a:r>
            <a:r>
              <a:rPr lang="da-DK" sz="1250" b="1" spc="-30" dirty="0">
                <a:solidFill>
                  <a:srgbClr val="FFFFFF"/>
                </a:solidFill>
                <a:latin typeface="Bw Modelica SS01 Medium" pitchFamily="2" charset="77"/>
                <a:cs typeface="Bw Modelica SS01 Medium"/>
              </a:rPr>
              <a:t> </a:t>
            </a:r>
            <a:r>
              <a:rPr lang="da-DK" sz="1250" b="1" dirty="0" err="1">
                <a:solidFill>
                  <a:srgbClr val="FFFFFF"/>
                </a:solidFill>
                <a:latin typeface="Bw Modelica SS01 Medium" pitchFamily="2" charset="77"/>
                <a:cs typeface="Bw Modelica SS01 Medium"/>
              </a:rPr>
              <a:t>Skedekransen</a:t>
            </a:r>
            <a:r>
              <a:rPr lang="da-DK" sz="1250" b="1" dirty="0">
                <a:solidFill>
                  <a:srgbClr val="FFFFFF"/>
                </a:solidFill>
                <a:latin typeface="Bw Modelica SS01 Medium" pitchFamily="2" charset="77"/>
                <a:cs typeface="Bw Modelica SS01 Medium"/>
              </a:rPr>
              <a:t> kan være </a:t>
            </a:r>
            <a:r>
              <a:rPr lang="da-DK" sz="1250" b="1" spc="-25" dirty="0">
                <a:solidFill>
                  <a:srgbClr val="FFFFFF"/>
                </a:solidFill>
                <a:latin typeface="Bw Modelica SS01 Medium" pitchFamily="2" charset="77"/>
                <a:cs typeface="Bw Modelica SS01 Medium"/>
              </a:rPr>
              <a:t>mere </a:t>
            </a:r>
            <a:r>
              <a:rPr lang="da-DK" sz="1250" b="1" dirty="0">
                <a:solidFill>
                  <a:srgbClr val="FFFFFF"/>
                </a:solidFill>
                <a:latin typeface="Bw Modelica SS01 Medium" pitchFamily="2" charset="77"/>
                <a:cs typeface="Bw Modelica SS01 Medium"/>
              </a:rPr>
              <a:t>eller mindre stram</a:t>
            </a:r>
            <a:r>
              <a:rPr lang="da-DK" sz="1250" b="1" spc="-20" dirty="0">
                <a:solidFill>
                  <a:srgbClr val="FFFFFF"/>
                </a:solidFill>
                <a:latin typeface="Bw Modelica SS01 Medium" pitchFamily="2" charset="77"/>
                <a:cs typeface="Bw Modelica SS01 Medium"/>
              </a:rPr>
              <a:t>, </a:t>
            </a:r>
            <a:r>
              <a:rPr lang="da-DK" sz="1250" b="1" dirty="0">
                <a:solidFill>
                  <a:srgbClr val="FFFFFF"/>
                </a:solidFill>
                <a:latin typeface="Bw Modelica SS01 Medium" pitchFamily="2" charset="77"/>
                <a:cs typeface="Bw Modelica SS01 Medium"/>
              </a:rPr>
              <a:t>men den er </a:t>
            </a:r>
            <a:r>
              <a:rPr lang="da-DK" sz="1250" b="1" spc="-10" dirty="0">
                <a:solidFill>
                  <a:srgbClr val="FFFFFF"/>
                </a:solidFill>
                <a:latin typeface="Bw Modelica SS01 Medium" pitchFamily="2" charset="77"/>
                <a:cs typeface="Bw Modelica SS01 Medium"/>
              </a:rPr>
              <a:t>ikke en hinde</a:t>
            </a:r>
            <a:r>
              <a:rPr lang="da-DK" sz="1250" b="1" dirty="0">
                <a:solidFill>
                  <a:srgbClr val="FFFFFF"/>
                </a:solidFill>
                <a:latin typeface="Bw Modelica SS01 Medium" pitchFamily="2" charset="77"/>
                <a:cs typeface="Bw Modelica SS01 Medium"/>
              </a:rPr>
              <a:t>, der dækker åbningen.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FB5A6"/>
          </a:solidFill>
        </p:spPr>
        <p:txBody>
          <a:bodyPr wrap="square" lIns="0" tIns="0" rIns="0" bIns="0" rtlCol="0"/>
          <a:lstStyle/>
          <a:p>
            <a:endParaRPr/>
          </a:p>
        </p:txBody>
      </p:sp>
      <p:pic>
        <p:nvPicPr>
          <p:cNvPr id="4" name="object 4"/>
          <p:cNvPicPr/>
          <p:nvPr/>
        </p:nvPicPr>
        <p:blipFill>
          <a:blip r:embed="rId2" cstate="print"/>
          <a:stretch>
            <a:fillRect/>
          </a:stretch>
        </p:blipFill>
        <p:spPr>
          <a:xfrm>
            <a:off x="0" y="0"/>
            <a:ext cx="20104100" cy="11308556"/>
          </a:xfrm>
          <a:prstGeom prst="rect">
            <a:avLst/>
          </a:prstGeom>
        </p:spPr>
      </p:pic>
      <p:sp>
        <p:nvSpPr>
          <p:cNvPr id="5" name="object 5"/>
          <p:cNvSpPr/>
          <p:nvPr/>
        </p:nvSpPr>
        <p:spPr>
          <a:xfrm>
            <a:off x="0" y="0"/>
            <a:ext cx="12348845" cy="11308715"/>
          </a:xfrm>
          <a:custGeom>
            <a:avLst/>
            <a:gdLst/>
            <a:ahLst/>
            <a:cxnLst/>
            <a:rect l="l" t="t" r="r" b="b"/>
            <a:pathLst>
              <a:path w="12348845" h="11308715">
                <a:moveTo>
                  <a:pt x="9826433" y="0"/>
                </a:moveTo>
                <a:lnTo>
                  <a:pt x="0" y="0"/>
                </a:lnTo>
                <a:lnTo>
                  <a:pt x="0" y="11308556"/>
                </a:lnTo>
                <a:lnTo>
                  <a:pt x="12348597" y="11308556"/>
                </a:lnTo>
                <a:lnTo>
                  <a:pt x="9826433" y="0"/>
                </a:lnTo>
                <a:close/>
              </a:path>
            </a:pathLst>
          </a:custGeom>
          <a:solidFill>
            <a:srgbClr val="F7CFE4"/>
          </a:solidFill>
        </p:spPr>
        <p:txBody>
          <a:bodyPr wrap="square" lIns="0" tIns="0" rIns="0" bIns="0" rtlCol="0"/>
          <a:lstStyle/>
          <a:p>
            <a:endParaRPr/>
          </a:p>
        </p:txBody>
      </p:sp>
      <p:pic>
        <p:nvPicPr>
          <p:cNvPr id="6" name="object 6"/>
          <p:cNvPicPr/>
          <p:nvPr/>
        </p:nvPicPr>
        <p:blipFill>
          <a:blip r:embed="rId3" cstate="print"/>
          <a:stretch>
            <a:fillRect/>
          </a:stretch>
        </p:blipFill>
        <p:spPr>
          <a:xfrm>
            <a:off x="13500913" y="3754132"/>
            <a:ext cx="4433341" cy="4202494"/>
          </a:xfrm>
          <a:prstGeom prst="rect">
            <a:avLst/>
          </a:prstGeom>
        </p:spPr>
      </p:pic>
      <p:sp>
        <p:nvSpPr>
          <p:cNvPr id="7" name="object 7"/>
          <p:cNvSpPr txBox="1"/>
          <p:nvPr/>
        </p:nvSpPr>
        <p:spPr>
          <a:xfrm>
            <a:off x="12613515" y="3421593"/>
            <a:ext cx="1442085" cy="339725"/>
          </a:xfrm>
          <a:prstGeom prst="rect">
            <a:avLst/>
          </a:prstGeom>
        </p:spPr>
        <p:txBody>
          <a:bodyPr vert="horz" wrap="square" lIns="0" tIns="13970" rIns="0" bIns="0" rtlCol="0">
            <a:spAutoFit/>
          </a:bodyPr>
          <a:lstStyle/>
          <a:p>
            <a:pPr marL="12700">
              <a:lnSpc>
                <a:spcPct val="100000"/>
              </a:lnSpc>
              <a:spcBef>
                <a:spcPts val="110"/>
              </a:spcBef>
            </a:pPr>
            <a:r>
              <a:rPr lang="da-DK" sz="2050" b="1" spc="-10">
                <a:solidFill>
                  <a:srgbClr val="FFFFFF"/>
                </a:solidFill>
                <a:latin typeface="Bw Modelica SS01" pitchFamily="2" charset="77"/>
                <a:cs typeface="Bw Modelica SS01"/>
              </a:rPr>
              <a:t>Æggeleder</a:t>
            </a:r>
          </a:p>
        </p:txBody>
      </p:sp>
      <p:sp>
        <p:nvSpPr>
          <p:cNvPr id="8" name="object 8"/>
          <p:cNvSpPr txBox="1"/>
          <p:nvPr/>
        </p:nvSpPr>
        <p:spPr>
          <a:xfrm>
            <a:off x="16910243" y="7107345"/>
            <a:ext cx="2354940" cy="329577"/>
          </a:xfrm>
          <a:prstGeom prst="rect">
            <a:avLst/>
          </a:prstGeom>
        </p:spPr>
        <p:txBody>
          <a:bodyPr vert="horz" wrap="square" lIns="0" tIns="13970" rIns="0" bIns="0" rtlCol="0">
            <a:spAutoFit/>
          </a:bodyPr>
          <a:lstStyle/>
          <a:p>
            <a:pPr marL="12700">
              <a:lnSpc>
                <a:spcPct val="100000"/>
              </a:lnSpc>
              <a:spcBef>
                <a:spcPts val="110"/>
              </a:spcBef>
            </a:pPr>
            <a:r>
              <a:rPr lang="da-DK" sz="2050" b="1" spc="-10" dirty="0">
                <a:solidFill>
                  <a:srgbClr val="FFFFFF"/>
                </a:solidFill>
                <a:latin typeface="Bw Modelica SS01" pitchFamily="2" charset="77"/>
                <a:cs typeface="Bw Modelica SS01"/>
              </a:rPr>
              <a:t>Livmodermund</a:t>
            </a:r>
          </a:p>
        </p:txBody>
      </p:sp>
      <p:sp>
        <p:nvSpPr>
          <p:cNvPr id="9" name="object 9"/>
          <p:cNvSpPr txBox="1"/>
          <p:nvPr/>
        </p:nvSpPr>
        <p:spPr>
          <a:xfrm>
            <a:off x="16011841" y="7904441"/>
            <a:ext cx="1892300" cy="339725"/>
          </a:xfrm>
          <a:prstGeom prst="rect">
            <a:avLst/>
          </a:prstGeom>
        </p:spPr>
        <p:txBody>
          <a:bodyPr vert="horz" wrap="square" lIns="0" tIns="13970" rIns="0" bIns="0" rtlCol="0">
            <a:spAutoFit/>
          </a:bodyPr>
          <a:lstStyle/>
          <a:p>
            <a:pPr marL="12700">
              <a:lnSpc>
                <a:spcPct val="100000"/>
              </a:lnSpc>
              <a:spcBef>
                <a:spcPts val="110"/>
              </a:spcBef>
            </a:pPr>
            <a:r>
              <a:rPr lang="da-DK" sz="2050" b="1">
                <a:solidFill>
                  <a:srgbClr val="FFFFFF"/>
                </a:solidFill>
                <a:latin typeface="Bw Modelica SS01" pitchFamily="2" charset="77"/>
                <a:cs typeface="Bw Modelica SS01"/>
              </a:rPr>
              <a:t>Skede </a:t>
            </a:r>
            <a:r>
              <a:rPr lang="da-DK" sz="2050" b="1" spc="-10">
                <a:solidFill>
                  <a:srgbClr val="FFFFFF"/>
                </a:solidFill>
                <a:latin typeface="Bw Modelica SS01" pitchFamily="2" charset="77"/>
                <a:cs typeface="Bw Modelica SS01"/>
              </a:rPr>
              <a:t>(vagina)</a:t>
            </a:r>
          </a:p>
        </p:txBody>
      </p:sp>
      <p:sp>
        <p:nvSpPr>
          <p:cNvPr id="10" name="object 10"/>
          <p:cNvSpPr txBox="1"/>
          <p:nvPr/>
        </p:nvSpPr>
        <p:spPr>
          <a:xfrm>
            <a:off x="13066904" y="7044519"/>
            <a:ext cx="1278255" cy="339725"/>
          </a:xfrm>
          <a:prstGeom prst="rect">
            <a:avLst/>
          </a:prstGeom>
        </p:spPr>
        <p:txBody>
          <a:bodyPr vert="horz" wrap="square" lIns="0" tIns="13970" rIns="0" bIns="0" rtlCol="0">
            <a:spAutoFit/>
          </a:bodyPr>
          <a:lstStyle/>
          <a:p>
            <a:pPr marL="12700">
              <a:lnSpc>
                <a:spcPct val="100000"/>
              </a:lnSpc>
              <a:spcBef>
                <a:spcPts val="110"/>
              </a:spcBef>
            </a:pPr>
            <a:r>
              <a:rPr lang="da-DK" sz="2050" b="1" spc="-10">
                <a:solidFill>
                  <a:srgbClr val="FFFFFF"/>
                </a:solidFill>
                <a:latin typeface="Bw Modelica SS01" pitchFamily="2" charset="77"/>
                <a:cs typeface="Bw Modelica SS01"/>
              </a:rPr>
              <a:t>Livmoder</a:t>
            </a:r>
          </a:p>
        </p:txBody>
      </p:sp>
      <p:sp>
        <p:nvSpPr>
          <p:cNvPr id="11" name="object 11"/>
          <p:cNvSpPr txBox="1"/>
          <p:nvPr/>
        </p:nvSpPr>
        <p:spPr>
          <a:xfrm>
            <a:off x="12045732" y="5997431"/>
            <a:ext cx="1455181" cy="329577"/>
          </a:xfrm>
          <a:prstGeom prst="rect">
            <a:avLst/>
          </a:prstGeom>
        </p:spPr>
        <p:txBody>
          <a:bodyPr vert="horz" wrap="square" lIns="0" tIns="13970" rIns="0" bIns="0" rtlCol="0">
            <a:spAutoFit/>
          </a:bodyPr>
          <a:lstStyle/>
          <a:p>
            <a:pPr marL="12700">
              <a:lnSpc>
                <a:spcPct val="100000"/>
              </a:lnSpc>
              <a:spcBef>
                <a:spcPts val="110"/>
              </a:spcBef>
            </a:pPr>
            <a:r>
              <a:rPr lang="da-DK" sz="2050" b="1" spc="-10" dirty="0">
                <a:solidFill>
                  <a:srgbClr val="FFFFFF"/>
                </a:solidFill>
                <a:latin typeface="Bw Modelica SS01" pitchFamily="2" charset="77"/>
                <a:cs typeface="Bw Modelica SS01"/>
              </a:rPr>
              <a:t>Æggestok</a:t>
            </a:r>
          </a:p>
        </p:txBody>
      </p:sp>
      <p:sp>
        <p:nvSpPr>
          <p:cNvPr id="13" name="object 13"/>
          <p:cNvSpPr/>
          <p:nvPr/>
        </p:nvSpPr>
        <p:spPr>
          <a:xfrm>
            <a:off x="13798848" y="5023693"/>
            <a:ext cx="1833880" cy="1992630"/>
          </a:xfrm>
          <a:custGeom>
            <a:avLst/>
            <a:gdLst/>
            <a:ahLst/>
            <a:cxnLst/>
            <a:rect l="l" t="t" r="r" b="b"/>
            <a:pathLst>
              <a:path w="1833880" h="1992629">
                <a:moveTo>
                  <a:pt x="1833755" y="0"/>
                </a:moveTo>
                <a:lnTo>
                  <a:pt x="0" y="1992253"/>
                </a:lnTo>
              </a:path>
            </a:pathLst>
          </a:custGeom>
          <a:ln w="22638">
            <a:solidFill>
              <a:srgbClr val="FFFFFF"/>
            </a:solidFill>
          </a:ln>
        </p:spPr>
        <p:txBody>
          <a:bodyPr wrap="square" lIns="0" tIns="0" rIns="0" bIns="0" rtlCol="0"/>
          <a:lstStyle/>
          <a:p>
            <a:endParaRPr/>
          </a:p>
        </p:txBody>
      </p:sp>
      <p:sp>
        <p:nvSpPr>
          <p:cNvPr id="14" name="object 14"/>
          <p:cNvSpPr/>
          <p:nvPr/>
        </p:nvSpPr>
        <p:spPr>
          <a:xfrm>
            <a:off x="15653784" y="5798825"/>
            <a:ext cx="1076960" cy="1301115"/>
          </a:xfrm>
          <a:custGeom>
            <a:avLst/>
            <a:gdLst/>
            <a:ahLst/>
            <a:cxnLst/>
            <a:rect l="l" t="t" r="r" b="b"/>
            <a:pathLst>
              <a:path w="1076959" h="1301115">
                <a:moveTo>
                  <a:pt x="0" y="0"/>
                </a:moveTo>
                <a:lnTo>
                  <a:pt x="1076375" y="1300682"/>
                </a:lnTo>
              </a:path>
            </a:pathLst>
          </a:custGeom>
          <a:ln w="22638">
            <a:solidFill>
              <a:srgbClr val="FFFFFF"/>
            </a:solidFill>
          </a:ln>
        </p:spPr>
        <p:txBody>
          <a:bodyPr wrap="square" lIns="0" tIns="0" rIns="0" bIns="0" rtlCol="0"/>
          <a:lstStyle/>
          <a:p>
            <a:endParaRPr/>
          </a:p>
        </p:txBody>
      </p:sp>
      <p:sp>
        <p:nvSpPr>
          <p:cNvPr id="15" name="object 15"/>
          <p:cNvSpPr/>
          <p:nvPr/>
        </p:nvSpPr>
        <p:spPr>
          <a:xfrm>
            <a:off x="15661793" y="5756860"/>
            <a:ext cx="1249045" cy="416559"/>
          </a:xfrm>
          <a:custGeom>
            <a:avLst/>
            <a:gdLst/>
            <a:ahLst/>
            <a:cxnLst/>
            <a:rect l="l" t="t" r="r" b="b"/>
            <a:pathLst>
              <a:path w="1249044" h="416560">
                <a:moveTo>
                  <a:pt x="0" y="0"/>
                </a:moveTo>
                <a:lnTo>
                  <a:pt x="1248799" y="415976"/>
                </a:lnTo>
              </a:path>
            </a:pathLst>
          </a:custGeom>
          <a:ln w="22638">
            <a:solidFill>
              <a:srgbClr val="FFFFFF"/>
            </a:solidFill>
          </a:ln>
        </p:spPr>
        <p:txBody>
          <a:bodyPr wrap="square" lIns="0" tIns="0" rIns="0" bIns="0" rtlCol="0"/>
          <a:lstStyle/>
          <a:p>
            <a:endParaRPr/>
          </a:p>
        </p:txBody>
      </p:sp>
      <p:sp>
        <p:nvSpPr>
          <p:cNvPr id="16" name="object 16"/>
          <p:cNvSpPr/>
          <p:nvPr/>
        </p:nvSpPr>
        <p:spPr>
          <a:xfrm>
            <a:off x="13287692" y="5454595"/>
            <a:ext cx="720090" cy="462280"/>
          </a:xfrm>
          <a:custGeom>
            <a:avLst/>
            <a:gdLst/>
            <a:ahLst/>
            <a:cxnLst/>
            <a:rect l="l" t="t" r="r" b="b"/>
            <a:pathLst>
              <a:path w="720090" h="462279">
                <a:moveTo>
                  <a:pt x="719622" y="0"/>
                </a:moveTo>
                <a:lnTo>
                  <a:pt x="0" y="462111"/>
                </a:lnTo>
              </a:path>
            </a:pathLst>
          </a:custGeom>
          <a:ln w="22638">
            <a:solidFill>
              <a:srgbClr val="FFFFFF"/>
            </a:solidFill>
          </a:ln>
        </p:spPr>
        <p:txBody>
          <a:bodyPr wrap="square" lIns="0" tIns="0" rIns="0" bIns="0" rtlCol="0"/>
          <a:lstStyle/>
          <a:p>
            <a:endParaRPr/>
          </a:p>
        </p:txBody>
      </p:sp>
      <p:sp>
        <p:nvSpPr>
          <p:cNvPr id="29" name="object 29"/>
          <p:cNvSpPr txBox="1"/>
          <p:nvPr/>
        </p:nvSpPr>
        <p:spPr>
          <a:xfrm>
            <a:off x="17091099" y="6060256"/>
            <a:ext cx="1834514" cy="339725"/>
          </a:xfrm>
          <a:prstGeom prst="rect">
            <a:avLst/>
          </a:prstGeom>
        </p:spPr>
        <p:txBody>
          <a:bodyPr vert="horz" wrap="square" lIns="0" tIns="13970" rIns="0" bIns="0" rtlCol="0">
            <a:spAutoFit/>
          </a:bodyPr>
          <a:lstStyle/>
          <a:p>
            <a:pPr marL="12700">
              <a:lnSpc>
                <a:spcPct val="100000"/>
              </a:lnSpc>
              <a:spcBef>
                <a:spcPts val="110"/>
              </a:spcBef>
            </a:pPr>
            <a:r>
              <a:rPr lang="da-DK" sz="2050" b="1" spc="-10">
                <a:solidFill>
                  <a:srgbClr val="FFFFFF"/>
                </a:solidFill>
                <a:latin typeface="Bw Modelica SS01" pitchFamily="2" charset="77"/>
                <a:cs typeface="Bw Modelica SS01"/>
              </a:rPr>
              <a:t>Livmoderhals</a:t>
            </a:r>
          </a:p>
        </p:txBody>
      </p:sp>
      <p:sp>
        <p:nvSpPr>
          <p:cNvPr id="30" name="object 30"/>
          <p:cNvSpPr txBox="1"/>
          <p:nvPr/>
        </p:nvSpPr>
        <p:spPr>
          <a:xfrm>
            <a:off x="1815255" y="4110576"/>
            <a:ext cx="8060631" cy="4985275"/>
          </a:xfrm>
          <a:prstGeom prst="rect">
            <a:avLst/>
          </a:prstGeom>
        </p:spPr>
        <p:txBody>
          <a:bodyPr vert="horz" wrap="square" lIns="0" tIns="10160" rIns="0" bIns="0" rtlCol="0">
            <a:spAutoFit/>
          </a:bodyPr>
          <a:lstStyle/>
          <a:p>
            <a:pPr marL="12700" marR="868680">
              <a:lnSpc>
                <a:spcPts val="3629"/>
              </a:lnSpc>
              <a:spcBef>
                <a:spcPts val="80"/>
              </a:spcBef>
            </a:pPr>
            <a:r>
              <a:rPr lang="da-DK" sz="2400" b="1" dirty="0">
                <a:solidFill>
                  <a:srgbClr val="8B1842"/>
                </a:solidFill>
                <a:latin typeface="Bw Modelica SS01 Black Cond" pitchFamily="2" charset="77"/>
                <a:cs typeface="Bw Modelica SS01 Black Cond"/>
              </a:rPr>
              <a:t>Skedeåbningen er ca. syv til ti centimeter lang</a:t>
            </a:r>
            <a:r>
              <a:rPr lang="da-DK" sz="2400" b="1" spc="-25" dirty="0">
                <a:solidFill>
                  <a:srgbClr val="8B1842"/>
                </a:solidFill>
                <a:latin typeface="Bw Modelica SS01 Black Cond" pitchFamily="2" charset="77"/>
                <a:cs typeface="Bw Modelica SS01 Black Cond"/>
              </a:rPr>
              <a:t>, men </a:t>
            </a:r>
            <a:r>
              <a:rPr lang="da-DK" sz="2400" b="1" dirty="0">
                <a:solidFill>
                  <a:srgbClr val="8B1842"/>
                </a:solidFill>
                <a:latin typeface="Bw Modelica SS01 Black Cond" pitchFamily="2" charset="77"/>
                <a:cs typeface="Bw Modelica SS01 Black Cond"/>
              </a:rPr>
              <a:t>også </a:t>
            </a:r>
            <a:r>
              <a:rPr lang="da-DK" sz="2400" b="1" spc="-10" dirty="0">
                <a:solidFill>
                  <a:srgbClr val="8B1842"/>
                </a:solidFill>
                <a:latin typeface="Bw Modelica SS01 Black Cond" pitchFamily="2" charset="77"/>
                <a:cs typeface="Bw Modelica SS01 Black Cond"/>
              </a:rPr>
              <a:t>elastisk</a:t>
            </a:r>
            <a:r>
              <a:rPr lang="da-DK" sz="2400" b="1" dirty="0">
                <a:solidFill>
                  <a:srgbClr val="8B1842"/>
                </a:solidFill>
                <a:latin typeface="Bw Modelica SS01 Black Cond" pitchFamily="2" charset="77"/>
                <a:cs typeface="Bw Modelica SS01 Black Cond"/>
              </a:rPr>
              <a:t>.</a:t>
            </a:r>
          </a:p>
          <a:p>
            <a:pPr marL="12700" marR="606425">
              <a:lnSpc>
                <a:spcPct val="106100"/>
              </a:lnSpc>
              <a:spcBef>
                <a:spcPts val="2315"/>
              </a:spcBef>
            </a:pPr>
            <a:r>
              <a:rPr lang="da-DK" sz="2400" b="1" dirty="0">
                <a:solidFill>
                  <a:srgbClr val="8B1842"/>
                </a:solidFill>
                <a:latin typeface="Bw Modelica SS01 Black Cond" pitchFamily="2" charset="77"/>
                <a:cs typeface="Bw Modelica SS01 Black Cond"/>
              </a:rPr>
              <a:t>Livmodermunden er indgangen til </a:t>
            </a:r>
            <a:r>
              <a:rPr lang="da-DK" sz="2400" b="1" spc="-10" dirty="0">
                <a:solidFill>
                  <a:srgbClr val="8B1842"/>
                </a:solidFill>
                <a:latin typeface="Bw Modelica SS01 Black Cond" pitchFamily="2" charset="77"/>
                <a:cs typeface="Bw Modelica SS01 Black Cond"/>
              </a:rPr>
              <a:t>livmoderen</a:t>
            </a:r>
            <a:r>
              <a:rPr lang="da-DK" sz="2400" b="1" dirty="0">
                <a:solidFill>
                  <a:srgbClr val="8B1842"/>
                </a:solidFill>
                <a:latin typeface="Bw Modelica SS01 Black Cond" pitchFamily="2" charset="77"/>
                <a:cs typeface="Bw Modelica SS01 Black Cond"/>
              </a:rPr>
              <a:t>.</a:t>
            </a:r>
            <a:r>
              <a:rPr lang="da-DK" sz="2400" b="1" spc="-10" dirty="0">
                <a:solidFill>
                  <a:srgbClr val="8B1842"/>
                </a:solidFill>
                <a:latin typeface="Bw Modelica SS01 Black Cond" pitchFamily="2" charset="77"/>
                <a:cs typeface="Bw Modelica SS01 Black Cond"/>
              </a:rPr>
              <a:t> </a:t>
            </a:r>
            <a:br>
              <a:rPr lang="da-DK" sz="2400" b="1" spc="-10" dirty="0">
                <a:solidFill>
                  <a:srgbClr val="8B1842"/>
                </a:solidFill>
                <a:latin typeface="Bw Modelica SS01 Black Cond" pitchFamily="2" charset="77"/>
                <a:cs typeface="Bw Modelica SS01 Black Cond"/>
              </a:rPr>
            </a:br>
            <a:r>
              <a:rPr lang="da-DK" sz="2400" b="1" dirty="0">
                <a:solidFill>
                  <a:srgbClr val="8B1842"/>
                </a:solidFill>
                <a:latin typeface="Bw Modelica SS01 Black Cond" pitchFamily="2" charset="77"/>
                <a:cs typeface="Bw Modelica SS01 Black Cond"/>
              </a:rPr>
              <a:t>Den har et lille hul, og det er her</a:t>
            </a:r>
            <a:r>
              <a:rPr lang="da-DK" sz="2400" b="1" spc="-10" dirty="0">
                <a:solidFill>
                  <a:srgbClr val="8B1842"/>
                </a:solidFill>
                <a:latin typeface="Bw Modelica SS01 Black Cond" pitchFamily="2" charset="77"/>
                <a:cs typeface="Bw Modelica SS01 Black Cond"/>
              </a:rPr>
              <a:t>, menstruationsblodet </a:t>
            </a:r>
            <a:r>
              <a:rPr lang="da-DK" sz="2400" b="1" dirty="0">
                <a:solidFill>
                  <a:srgbClr val="8B1842"/>
                </a:solidFill>
                <a:latin typeface="Bw Modelica SS01 Black Cond" pitchFamily="2" charset="77"/>
                <a:cs typeface="Bw Modelica SS01 Black Cond"/>
              </a:rPr>
              <a:t>kommer</a:t>
            </a:r>
            <a:r>
              <a:rPr lang="da-DK" sz="2400" b="1" spc="-25" dirty="0">
                <a:solidFill>
                  <a:srgbClr val="8B1842"/>
                </a:solidFill>
                <a:latin typeface="Bw Modelica SS01 Black Cond" pitchFamily="2" charset="77"/>
                <a:cs typeface="Bw Modelica SS01 Black Cond"/>
              </a:rPr>
              <a:t> ud.</a:t>
            </a:r>
          </a:p>
          <a:p>
            <a:pPr marL="12700" marR="869315">
              <a:lnSpc>
                <a:spcPct val="106100"/>
              </a:lnSpc>
              <a:spcBef>
                <a:spcPts val="2470"/>
              </a:spcBef>
            </a:pPr>
            <a:r>
              <a:rPr lang="da-DK" sz="2400" b="1" dirty="0">
                <a:solidFill>
                  <a:srgbClr val="8B1842"/>
                </a:solidFill>
                <a:latin typeface="Bw Modelica SS01 Black Cond" pitchFamily="2" charset="77"/>
                <a:cs typeface="Bw Modelica SS01 Black Cond"/>
              </a:rPr>
              <a:t>Livmoderhalsen er en kanal, der løber </a:t>
            </a:r>
            <a:r>
              <a:rPr lang="da-DK" sz="2400" b="1" spc="-20" dirty="0">
                <a:solidFill>
                  <a:srgbClr val="8B1842"/>
                </a:solidFill>
                <a:latin typeface="Bw Modelica SS01 Black Cond" pitchFamily="2" charset="77"/>
                <a:cs typeface="Bw Modelica SS01 Black Cond"/>
              </a:rPr>
              <a:t>fra </a:t>
            </a:r>
            <a:r>
              <a:rPr lang="da-DK" sz="2400" b="1" dirty="0">
                <a:solidFill>
                  <a:srgbClr val="8B1842"/>
                </a:solidFill>
                <a:latin typeface="Bw Modelica SS01 Black Cond" pitchFamily="2" charset="77"/>
                <a:cs typeface="Bw Modelica SS01 Black Cond"/>
              </a:rPr>
              <a:t>skeden og op til den nederste del af</a:t>
            </a:r>
            <a:r>
              <a:rPr lang="da-DK" sz="2400" b="1" spc="-10" dirty="0">
                <a:solidFill>
                  <a:srgbClr val="8B1842"/>
                </a:solidFill>
                <a:latin typeface="Bw Modelica SS01 Black Cond" pitchFamily="2" charset="77"/>
                <a:cs typeface="Bw Modelica SS01 Black Cond"/>
              </a:rPr>
              <a:t> livmoderen</a:t>
            </a:r>
            <a:r>
              <a:rPr lang="da-DK" sz="2400" b="1" dirty="0">
                <a:solidFill>
                  <a:srgbClr val="8B1842"/>
                </a:solidFill>
                <a:latin typeface="Bw Modelica SS01 Black Cond" pitchFamily="2" charset="77"/>
                <a:cs typeface="Bw Modelica SS01 Black Cond"/>
              </a:rPr>
              <a:t>.</a:t>
            </a:r>
          </a:p>
          <a:p>
            <a:pPr marL="12700" marR="5080">
              <a:lnSpc>
                <a:spcPct val="106100"/>
              </a:lnSpc>
              <a:spcBef>
                <a:spcPts val="2470"/>
              </a:spcBef>
            </a:pPr>
            <a:r>
              <a:rPr lang="da-DK" sz="2400" b="1" dirty="0">
                <a:solidFill>
                  <a:srgbClr val="8B1842"/>
                </a:solidFill>
                <a:latin typeface="Bw Modelica SS01 Black Cond" pitchFamily="2" charset="77"/>
                <a:cs typeface="Bw Modelica SS01 Black Cond"/>
              </a:rPr>
              <a:t>Fra livmoderen kommer æggelederne ud på </a:t>
            </a:r>
            <a:r>
              <a:rPr lang="da-DK" sz="2400" b="1" spc="-10" dirty="0">
                <a:solidFill>
                  <a:srgbClr val="8B1842"/>
                </a:solidFill>
                <a:latin typeface="Bw Modelica SS01 Black Cond" pitchFamily="2" charset="77"/>
                <a:cs typeface="Bw Modelica SS01 Black Cond"/>
              </a:rPr>
              <a:t>siderne </a:t>
            </a:r>
            <a:r>
              <a:rPr lang="da-DK" sz="2400" b="1" dirty="0">
                <a:solidFill>
                  <a:srgbClr val="8B1842"/>
                </a:solidFill>
                <a:latin typeface="Bw Modelica SS01 Black Cond" pitchFamily="2" charset="77"/>
                <a:cs typeface="Bw Modelica SS01 Black Cond"/>
              </a:rPr>
              <a:t>som to vinger.</a:t>
            </a:r>
            <a:r>
              <a:rPr lang="da-DK" sz="2400" b="1" spc="-60" dirty="0">
                <a:solidFill>
                  <a:srgbClr val="8B1842"/>
                </a:solidFill>
                <a:latin typeface="Bw Modelica SS01 Black Cond" pitchFamily="2" charset="77"/>
                <a:cs typeface="Bw Modelica SS01 Black Cond"/>
              </a:rPr>
              <a:t> </a:t>
            </a:r>
            <a:r>
              <a:rPr lang="da-DK" sz="2400" b="1" dirty="0">
                <a:solidFill>
                  <a:srgbClr val="8B1842"/>
                </a:solidFill>
                <a:latin typeface="Bw Modelica SS01 Black Cond" pitchFamily="2" charset="77"/>
                <a:cs typeface="Bw Modelica SS01 Black Cond"/>
              </a:rPr>
              <a:t>I enderne sidder </a:t>
            </a:r>
            <a:r>
              <a:rPr lang="da-DK" sz="2400" b="1" spc="-10" dirty="0">
                <a:solidFill>
                  <a:srgbClr val="8B1842"/>
                </a:solidFill>
                <a:latin typeface="Bw Modelica SS01 Black Cond" pitchFamily="2" charset="77"/>
                <a:cs typeface="Bw Modelica SS01 Black Cond"/>
              </a:rPr>
              <a:t>æggestokkene</a:t>
            </a:r>
            <a:r>
              <a:rPr lang="da-DK" sz="2400" b="1" dirty="0">
                <a:solidFill>
                  <a:srgbClr val="8B1842"/>
                </a:solidFill>
                <a:latin typeface="Bw Modelica SS01 Black Cond" pitchFamily="2" charset="77"/>
                <a:cs typeface="Bw Modelica SS01 Black Cond"/>
              </a:rPr>
              <a:t>, der er omtrent på størrelse med </a:t>
            </a:r>
            <a:r>
              <a:rPr lang="da-DK" sz="2400" b="1" spc="-10" dirty="0">
                <a:solidFill>
                  <a:srgbClr val="8B1842"/>
                </a:solidFill>
                <a:latin typeface="Bw Modelica SS01 Black Cond" pitchFamily="2" charset="77"/>
                <a:cs typeface="Bw Modelica SS01 Black Cond"/>
              </a:rPr>
              <a:t>valnødder</a:t>
            </a:r>
            <a:r>
              <a:rPr lang="da-DK" sz="2400" b="1" dirty="0">
                <a:solidFill>
                  <a:srgbClr val="8B1842"/>
                </a:solidFill>
                <a:latin typeface="Bw Modelica SS01 Black Cond" pitchFamily="2" charset="77"/>
                <a:cs typeface="Bw Modelica SS01 Black Cond"/>
              </a:rPr>
              <a:t>.</a:t>
            </a:r>
          </a:p>
        </p:txBody>
      </p:sp>
      <p:pic>
        <p:nvPicPr>
          <p:cNvPr id="32" name="Bildobjekt 31" descr="En bild som visar Grafik, Teckensnitt, logotyp, grafisk design&#10;&#10;Automatiskt genererad beskrivning">
            <a:extLst>
              <a:ext uri="{FF2B5EF4-FFF2-40B4-BE49-F238E27FC236}">
                <a16:creationId xmlns:a16="http://schemas.microsoft.com/office/drawing/2014/main" id="{706C2770-8555-1ABD-1701-37E8C0BC05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14850" y="92075"/>
            <a:ext cx="2354941" cy="1800000"/>
          </a:xfrm>
          <a:prstGeom prst="rect">
            <a:avLst/>
          </a:prstGeom>
        </p:spPr>
      </p:pic>
      <p:sp>
        <p:nvSpPr>
          <p:cNvPr id="31" name="object 31"/>
          <p:cNvSpPr txBox="1">
            <a:spLocks noGrp="1"/>
          </p:cNvSpPr>
          <p:nvPr>
            <p:ph type="title"/>
          </p:nvPr>
        </p:nvSpPr>
        <p:spPr>
          <a:xfrm>
            <a:off x="1391638" y="2559838"/>
            <a:ext cx="6526812" cy="1156335"/>
          </a:xfrm>
          <a:prstGeom prst="rect">
            <a:avLst/>
          </a:prstGeom>
        </p:spPr>
        <p:txBody>
          <a:bodyPr vert="horz" wrap="square" lIns="0" tIns="15240" rIns="0" bIns="0" rtlCol="0">
            <a:spAutoFit/>
          </a:bodyPr>
          <a:lstStyle/>
          <a:p>
            <a:pPr marL="12700">
              <a:lnSpc>
                <a:spcPct val="100000"/>
              </a:lnSpc>
              <a:spcBef>
                <a:spcPts val="120"/>
              </a:spcBef>
            </a:pPr>
            <a:r>
              <a:rPr lang="da-DK" dirty="0">
                <a:solidFill>
                  <a:srgbClr val="8B1842"/>
                </a:solidFill>
                <a:latin typeface="Bw Modelica SS01 Black Cond" pitchFamily="2" charset="77"/>
              </a:rPr>
              <a:t>Piger </a:t>
            </a:r>
            <a:r>
              <a:rPr lang="da-DK" spc="-10" dirty="0">
                <a:solidFill>
                  <a:srgbClr val="8B1842"/>
                </a:solidFill>
                <a:latin typeface="Bw Modelica SS01 Black Cond" pitchFamily="2" charset="77"/>
              </a:rPr>
              <a:t>indeni</a:t>
            </a:r>
          </a:p>
        </p:txBody>
      </p:sp>
      <p:pic>
        <p:nvPicPr>
          <p:cNvPr id="40" name="Bildobjekt 39" descr="En bild som visar skärmbild, hjärta, Färggrann, design&#10;&#10;Automatiskt genererad beskrivning">
            <a:extLst>
              <a:ext uri="{FF2B5EF4-FFF2-40B4-BE49-F238E27FC236}">
                <a16:creationId xmlns:a16="http://schemas.microsoft.com/office/drawing/2014/main" id="{85EC3899-BAB9-BB9E-6E5F-ECA07D1DD3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55096" y="4176000"/>
            <a:ext cx="327857" cy="306000"/>
          </a:xfrm>
          <a:prstGeom prst="rect">
            <a:avLst/>
          </a:prstGeom>
        </p:spPr>
      </p:pic>
      <p:pic>
        <p:nvPicPr>
          <p:cNvPr id="41" name="Bildobjekt 40" descr="En bild som visar skärmbild, hjärta, Färggrann, design&#10;&#10;Automatiskt genererad beskrivning">
            <a:extLst>
              <a:ext uri="{FF2B5EF4-FFF2-40B4-BE49-F238E27FC236}">
                <a16:creationId xmlns:a16="http://schemas.microsoft.com/office/drawing/2014/main" id="{F635A4A4-5EDB-7F0D-56CB-C18A1FF644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53600" y="5382000"/>
            <a:ext cx="327857" cy="306000"/>
          </a:xfrm>
          <a:prstGeom prst="rect">
            <a:avLst/>
          </a:prstGeom>
        </p:spPr>
      </p:pic>
      <p:pic>
        <p:nvPicPr>
          <p:cNvPr id="42" name="Bildobjekt 41" descr="En bild som visar skärmbild, hjärta, Färggrann, design&#10;&#10;Automatiskt genererad beskrivning">
            <a:extLst>
              <a:ext uri="{FF2B5EF4-FFF2-40B4-BE49-F238E27FC236}">
                <a16:creationId xmlns:a16="http://schemas.microsoft.com/office/drawing/2014/main" id="{7EE222A7-2643-4785-4850-C9A97C8BF3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55995" y="6872675"/>
            <a:ext cx="327857" cy="306000"/>
          </a:xfrm>
          <a:prstGeom prst="rect">
            <a:avLst/>
          </a:prstGeom>
        </p:spPr>
      </p:pic>
      <p:pic>
        <p:nvPicPr>
          <p:cNvPr id="43" name="Bildobjekt 42" descr="En bild som visar skärmbild, hjärta, Färggrann, design&#10;&#10;Automatiskt genererad beskrivning">
            <a:extLst>
              <a:ext uri="{FF2B5EF4-FFF2-40B4-BE49-F238E27FC236}">
                <a16:creationId xmlns:a16="http://schemas.microsoft.com/office/drawing/2014/main" id="{B985D4FB-6789-078B-A013-6F9EFBE929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55096" y="7940675"/>
            <a:ext cx="327857" cy="3060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haredContentType xmlns="Microsoft.SharePoint.Taxonomy.ContentTypeSync" SourceId="082e87e1-ab12-4a6e-aa89-33ae31357808" ContentTypeId="0x0101" PreviousValue="false"/>
</file>

<file path=customXml/item3.xml><?xml version="1.0" encoding="utf-8"?>
<p:properties xmlns:p="http://schemas.microsoft.com/office/2006/metadata/properties" xmlns:xsi="http://www.w3.org/2001/XMLSchema-instance" xmlns:pc="http://schemas.microsoft.com/office/infopath/2007/PartnerControls">
  <documentManagement>
    <TaxCatchAll xmlns="f1e41126-954c-4715-a488-18f8e9c180c4" xsi:nil="true"/>
    <lcf76f155ced4ddcb4097134ff3c332f xmlns="b4074373-992d-40b5-830d-2348c9e46adf">
      <Terms xmlns="http://schemas.microsoft.com/office/infopath/2007/PartnerControls"/>
    </lcf76f155ced4ddcb4097134ff3c332f>
    <HideFromDelve xmlns="dc6ffee2-e55d-4009-a95d-aa81f14b6c75">false</HideFromDelve>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C157244FF42B764EB292009D1005ADC5" ma:contentTypeVersion="20" ma:contentTypeDescription="Create a new document." ma:contentTypeScope="" ma:versionID="b3f22b705e530e11d9f1ca8f8e2999c1">
  <xsd:schema xmlns:xsd="http://www.w3.org/2001/XMLSchema" xmlns:xs="http://www.w3.org/2001/XMLSchema" xmlns:p="http://schemas.microsoft.com/office/2006/metadata/properties" xmlns:ns2="dc6ffee2-e55d-4009-a95d-aa81f14b6c75" xmlns:ns3="b4074373-992d-40b5-830d-2348c9e46adf" xmlns:ns4="f1e41126-954c-4715-a488-18f8e9c180c4" targetNamespace="http://schemas.microsoft.com/office/2006/metadata/properties" ma:root="true" ma:fieldsID="5045180d14bd637d081fe39fd61078e4" ns2:_="" ns3:_="" ns4:_="">
    <xsd:import namespace="dc6ffee2-e55d-4009-a95d-aa81f14b6c75"/>
    <xsd:import namespace="b4074373-992d-40b5-830d-2348c9e46adf"/>
    <xsd:import namespace="f1e41126-954c-4715-a488-18f8e9c180c4"/>
    <xsd:element name="properties">
      <xsd:complexType>
        <xsd:sequence>
          <xsd:element name="documentManagement">
            <xsd:complexType>
              <xsd:all>
                <xsd:element ref="ns2:HideFromDelve"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4:SharedWithUsers" minOccurs="0"/>
                <xsd:element ref="ns4:SharedWithDetails"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6ffee2-e55d-4009-a95d-aa81f14b6c75" elementFormDefault="qualified">
    <xsd:import namespace="http://schemas.microsoft.com/office/2006/documentManagement/types"/>
    <xsd:import namespace="http://schemas.microsoft.com/office/infopath/2007/PartnerControls"/>
    <xsd:element name="HideFromDelve" ma:index="8" nillable="true" ma:displayName="HideFromDelve" ma:default="0" ma:internalName="HideFromDelv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4074373-992d-40b5-830d-2348c9e46adf" elementFormDefault="qualified">
    <xsd:import namespace="http://schemas.microsoft.com/office/2006/documentManagement/types"/>
    <xsd:import namespace="http://schemas.microsoft.com/office/infopath/2007/PartnerControls"/>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Location" ma:index="14"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082e87e1-ab12-4a6e-aa89-33ae3135780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1e41126-954c-4715-a488-18f8e9c180c4"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afb9961c-6a85-4e5a-96f7-db3344715850}" ma:internalName="TaxCatchAll" ma:showField="CatchAllData" ma:web="f1e41126-954c-4715-a488-18f8e9c180c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B6A7AED-60E1-4CE8-9277-200C119CF373}">
  <ds:schemaRefs>
    <ds:schemaRef ds:uri="http://schemas.microsoft.com/sharepoint/v3/contenttype/forms"/>
  </ds:schemaRefs>
</ds:datastoreItem>
</file>

<file path=customXml/itemProps2.xml><?xml version="1.0" encoding="utf-8"?>
<ds:datastoreItem xmlns:ds="http://schemas.openxmlformats.org/officeDocument/2006/customXml" ds:itemID="{724974DD-3B37-4495-8A76-E100A1382962}">
  <ds:schemaRefs>
    <ds:schemaRef ds:uri="Microsoft.SharePoint.Taxonomy.ContentTypeSync"/>
  </ds:schemaRefs>
</ds:datastoreItem>
</file>

<file path=customXml/itemProps3.xml><?xml version="1.0" encoding="utf-8"?>
<ds:datastoreItem xmlns:ds="http://schemas.openxmlformats.org/officeDocument/2006/customXml" ds:itemID="{5B99C8EB-A18F-449D-8362-0BCC22BC01D8}">
  <ds:schemaRefs>
    <ds:schemaRef ds:uri="6ed3bdbd-3336-457c-afb6-c505edac5f25"/>
    <ds:schemaRef ds:uri="http://schemas.microsoft.com/office/2006/metadata/properties"/>
    <ds:schemaRef ds:uri="http://www.w3.org/XML/1998/namespace"/>
    <ds:schemaRef ds:uri="http://schemas.microsoft.com/office/2006/documentManagement/types"/>
    <ds:schemaRef ds:uri="http://purl.org/dc/terms/"/>
    <ds:schemaRef ds:uri="http://schemas.openxmlformats.org/package/2006/metadata/core-properties"/>
    <ds:schemaRef ds:uri="http://purl.org/dc/dcmitype/"/>
    <ds:schemaRef ds:uri="http://purl.org/dc/elements/1.1/"/>
    <ds:schemaRef ds:uri="http://schemas.microsoft.com/office/infopath/2007/PartnerControls"/>
    <ds:schemaRef ds:uri="04de643f-0684-41c0-811a-0a519ba7988e"/>
    <ds:schemaRef ds:uri="f1e41126-954c-4715-a488-18f8e9c180c4"/>
    <ds:schemaRef ds:uri="b4074373-992d-40b5-830d-2348c9e46adf"/>
    <ds:schemaRef ds:uri="dc6ffee2-e55d-4009-a95d-aa81f14b6c75"/>
  </ds:schemaRefs>
</ds:datastoreItem>
</file>

<file path=customXml/itemProps4.xml><?xml version="1.0" encoding="utf-8"?>
<ds:datastoreItem xmlns:ds="http://schemas.openxmlformats.org/officeDocument/2006/customXml" ds:itemID="{5A58B28A-E90B-4719-A911-1AC62135EF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c6ffee2-e55d-4009-a95d-aa81f14b6c75"/>
    <ds:schemaRef ds:uri="b4074373-992d-40b5-830d-2348c9e46adf"/>
    <ds:schemaRef ds:uri="f1e41126-954c-4715-a488-18f8e9c180c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325</TotalTime>
  <Words>2018</Words>
  <Application>Microsoft Office PowerPoint</Application>
  <PresentationFormat>Custom</PresentationFormat>
  <Paragraphs>176</Paragraphs>
  <Slides>24</Slides>
  <Notes>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Aptos</vt:lpstr>
      <vt:lpstr>Bw Modelica SS01</vt:lpstr>
      <vt:lpstr>Bw Modelica SS01 Black</vt:lpstr>
      <vt:lpstr>Bw Modelica SS01 Black Cond</vt:lpstr>
      <vt:lpstr>Bw Modelica SS01 Black Ultra Co</vt:lpstr>
      <vt:lpstr>Bw Modelica SS01 Medium</vt:lpstr>
      <vt:lpstr>Calibri</vt:lpstr>
      <vt:lpstr>Expressive V</vt:lpstr>
      <vt:lpstr>Office Theme</vt:lpstr>
      <vt:lpstr>Lidt om PUBERTET, MENSTRUATION og andre ting, der sker i kroppen</vt:lpstr>
      <vt:lpstr>Pubertet? Hvad er det?</vt:lpstr>
      <vt:lpstr>Hvem bestemmer hvornår?  Og hvad sker der?</vt:lpstr>
      <vt:lpstr>Ting, der sker for både drenge og piger</vt:lpstr>
      <vt:lpstr>PIGERNE ...</vt:lpstr>
      <vt:lpstr>PowerPoint Presentation</vt:lpstr>
      <vt:lpstr>Drenges kønsorgan</vt:lpstr>
      <vt:lpstr>PowerPoint Presentation</vt:lpstr>
      <vt:lpstr>Piger indeni</vt:lpstr>
      <vt:lpstr>PowerPoint Presentation</vt:lpstr>
      <vt:lpstr>Udflåd – virkelig godt og meget naturligt</vt:lpstr>
      <vt:lpstr>Den første menstruation</vt:lpstr>
      <vt:lpstr>SÅDAN OPSTÅR DER  MENSTRUATION:</vt:lpstr>
      <vt:lpstr>Hvad er en menstruationscyklus?</vt:lpstr>
      <vt:lpstr>FASER, DER PÅVIRKER DIT VELBEFINDENDE</vt:lpstr>
      <vt:lpstr>PowerPoint Presentation</vt:lpstr>
      <vt:lpstr>UGE 3 FINDER ÆGLØSNINGEN STED.</vt:lpstr>
      <vt:lpstr>UGE 4 FALDER HORMONNIVEAUERNE.</vt:lpstr>
      <vt:lpstr>Forskellige typer beskyttelse – og hvordan de virker</vt:lpstr>
      <vt:lpstr>Forskellige typer beskyttelse – og hvordan de virker</vt:lpstr>
      <vt:lpstr>Det er ikke farligt at bade, når man har menstruation.</vt:lpstr>
      <vt:lpstr>Der er altid nogen, du kan spørge.</vt:lpstr>
      <vt:lpstr>Libresse.dk  er altid åben for dig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Lidt om PUBERTET, MENSTRUATION og andre ting, der sker i kroppen</dc:title>
  <cp:lastModifiedBy>MUSTORP Oda</cp:lastModifiedBy>
  <cp:revision>7</cp:revision>
  <dcterms:created xsi:type="dcterms:W3CDTF">2024-10-29T07:51:50Z</dcterms:created>
  <dcterms:modified xsi:type="dcterms:W3CDTF">2024-12-20T14:01:14Z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2024-10-29T00:00:00Z</vt:filetime>
  </property>
  <property fmtid="{D5CDD505-2E9C-101B-9397-08002B2CF9AE}" pid="3" name="Creator">
    <vt:lpwstr>Adobe InDesign 20.0 (Macintosh)</vt:lpwstr>
  </property>
  <property fmtid="{D5CDD505-2E9C-101B-9397-08002B2CF9AE}" pid="4" name="LastSaved">
    <vt:filetime>2024-10-29T00:00:00Z</vt:filetime>
  </property>
  <property fmtid="{D5CDD505-2E9C-101B-9397-08002B2CF9AE}" pid="5" name="Producer">
    <vt:lpwstr>Adobe PDF Library 17.0</vt:lpwstr>
  </property>
  <property fmtid="{D5CDD505-2E9C-101B-9397-08002B2CF9AE}" pid="6" name="ContentTypeId">
    <vt:lpwstr>0x010100C157244FF42B764EB292009D1005ADC5</vt:lpwstr>
  </property>
  <property fmtid="{D5CDD505-2E9C-101B-9397-08002B2CF9AE}" pid="7" name="MediaServiceImageTags">
    <vt:lpwstr/>
  </property>
  <property fmtid="{D5CDD505-2E9C-101B-9397-08002B2CF9AE}" pid="8" name="MSIP_Label_4c8d6ef0-491d-4f17-aead-12ed260929f1_Enabled">
    <vt:lpwstr>true</vt:lpwstr>
  </property>
  <property fmtid="{D5CDD505-2E9C-101B-9397-08002B2CF9AE}" pid="9" name="MSIP_Label_4c8d6ef0-491d-4f17-aead-12ed260929f1_SetDate">
    <vt:lpwstr>2024-12-13T13:50:36Z</vt:lpwstr>
  </property>
  <property fmtid="{D5CDD505-2E9C-101B-9397-08002B2CF9AE}" pid="10" name="MSIP_Label_4c8d6ef0-491d-4f17-aead-12ed260929f1_Method">
    <vt:lpwstr>Standard</vt:lpwstr>
  </property>
  <property fmtid="{D5CDD505-2E9C-101B-9397-08002B2CF9AE}" pid="11" name="MSIP_Label_4c8d6ef0-491d-4f17-aead-12ed260929f1_Name">
    <vt:lpwstr>Internal</vt:lpwstr>
  </property>
  <property fmtid="{D5CDD505-2E9C-101B-9397-08002B2CF9AE}" pid="12" name="MSIP_Label_4c8d6ef0-491d-4f17-aead-12ed260929f1_SiteId">
    <vt:lpwstr>f101208c-39d3-4c8a-8cc7-ad896b25954f</vt:lpwstr>
  </property>
  <property fmtid="{D5CDD505-2E9C-101B-9397-08002B2CF9AE}" pid="13" name="MSIP_Label_4c8d6ef0-491d-4f17-aead-12ed260929f1_ActionId">
    <vt:lpwstr>d0c59ee6-fbc1-4d47-b0b1-82a756c3a030</vt:lpwstr>
  </property>
  <property fmtid="{D5CDD505-2E9C-101B-9397-08002B2CF9AE}" pid="14" name="MSIP_Label_4c8d6ef0-491d-4f17-aead-12ed260929f1_ContentBits">
    <vt:lpwstr>2</vt:lpwstr>
  </property>
  <property fmtid="{D5CDD505-2E9C-101B-9397-08002B2CF9AE}" pid="15" name="ClassificationContentMarkingFooterLocations">
    <vt:lpwstr>Office Theme:8</vt:lpwstr>
  </property>
  <property fmtid="{D5CDD505-2E9C-101B-9397-08002B2CF9AE}" pid="16" name="ClassificationContentMarkingFooterText">
    <vt:lpwstr>ESSITY INTERNAL</vt:lpwstr>
  </property>
</Properties>
</file>